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_rels/notesSlide16.xml.rels" ContentType="application/vnd.openxmlformats-package.relationships+xml"/>
  <Override PartName="/ppt/notesSlides/_rels/notesSlide15.xml.rels" ContentType="application/vnd.openxmlformats-package.relationships+xml"/>
  <Override PartName="/ppt/notesSlides/_rels/notesSlide12.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11.xml.rels" ContentType="application/vnd.openxmlformats-package.relationships+xml"/>
  <Override PartName="/ppt/notesSlides/_rels/notesSlide8.xml.rels" ContentType="application/vnd.openxmlformats-package.relationships+xml"/>
  <Override PartName="/ppt/notesSlides/_rels/notesSlide14.xml.rels" ContentType="application/vnd.openxmlformats-package.relationships+xml"/>
  <Override PartName="/ppt/notesSlides/_rels/notesSlide9.xml.rels" ContentType="application/vnd.openxmlformats-package.relationships+xml"/>
  <Override PartName="/ppt/notesSlides/_rels/notesSlide10.xml.rels" ContentType="application/vnd.openxmlformats-package.relationships+xml"/>
  <Override PartName="/ppt/notesSlides/notesSlide11.xml" ContentType="application/vnd.openxmlformats-officedocument.presentationml.notesSlide+xml"/>
  <Override PartName="/ppt/media/image108.png" ContentType="image/png"/>
  <Override PartName="/ppt/media/image99.png" ContentType="image/png"/>
  <Override PartName="/ppt/media/image98.png" ContentType="image/png"/>
  <Override PartName="/ppt/media/image96.png" ContentType="image/png"/>
  <Override PartName="/ppt/media/image95.png" ContentType="image/png"/>
  <Override PartName="/ppt/media/image94.png" ContentType="image/png"/>
  <Override PartName="/ppt/media/image93.png" ContentType="image/png"/>
  <Override PartName="/ppt/media/image92.png" ContentType="image/png"/>
  <Override PartName="/ppt/media/image91.png" ContentType="image/png"/>
  <Override PartName="/ppt/media/image90.png" ContentType="image/png"/>
  <Override PartName="/ppt/media/image81.png" ContentType="image/png"/>
  <Override PartName="/ppt/media/image80.png" ContentType="image/png"/>
  <Override PartName="/ppt/media/image79.png" ContentType="image/png"/>
  <Override PartName="/ppt/media/image105.png" ContentType="image/png"/>
  <Override PartName="/ppt/media/image87.png" ContentType="image/png"/>
  <Override PartName="/ppt/media/image6.png" ContentType="image/png"/>
  <Override PartName="/ppt/media/image61.png" ContentType="image/png"/>
  <Override PartName="/ppt/media/image104.png" ContentType="image/png"/>
  <Override PartName="/ppt/media/image86.png" ContentType="image/png"/>
  <Override PartName="/ppt/media/image5.png" ContentType="image/png"/>
  <Override PartName="/ppt/media/image60.png" ContentType="image/png"/>
  <Override PartName="/ppt/media/image103.png" ContentType="image/png"/>
  <Override PartName="/ppt/media/image85.png" ContentType="image/png"/>
  <Override PartName="/ppt/media/image4.png" ContentType="image/png"/>
  <Override PartName="/ppt/media/image102.png" ContentType="image/png"/>
  <Override PartName="/ppt/media/image84.png" ContentType="image/png"/>
  <Override PartName="/ppt/media/image3.png" ContentType="image/png"/>
  <Override PartName="/ppt/media/image100.png" ContentType="image/png"/>
  <Override PartName="/ppt/media/image82.png" ContentType="image/png"/>
  <Override PartName="/ppt/media/image1.png" ContentType="image/png"/>
  <Override PartName="/ppt/media/image101.png" ContentType="image/png"/>
  <Override PartName="/ppt/media/image83.png" ContentType="image/png"/>
  <Override PartName="/ppt/media/image2.png" ContentType="image/png"/>
  <Override PartName="/ppt/media/image106.png" ContentType="image/png"/>
  <Override PartName="/ppt/media/image88.png" ContentType="image/png"/>
  <Override PartName="/ppt/media/image7.png" ContentType="image/png"/>
  <Override PartName="/ppt/media/image62.png" ContentType="image/png"/>
  <Override PartName="/ppt/media/image107.png" ContentType="image/png"/>
  <Override PartName="/ppt/media/image89.png" ContentType="image/png"/>
  <Override PartName="/ppt/media/image8.png" ContentType="image/png"/>
  <Override PartName="/ppt/media/image63.png" ContentType="image/png"/>
  <Override PartName="/ppt/media/image36.png" ContentType="image/png"/>
  <Override PartName="/ppt/media/image11.png" ContentType="image/png"/>
  <Override PartName="/ppt/media/image35.png" ContentType="image/png"/>
  <Override PartName="/ppt/media/image10.png" ContentType="image/png"/>
  <Override PartName="/ppt/media/image34.png" ContentType="image/png"/>
  <Override PartName="/ppt/media/image59.png" ContentType="image/png"/>
  <Override PartName="/ppt/media/image33.png" ContentType="image/png"/>
  <Override PartName="/ppt/media/image58.png" ContentType="image/png"/>
  <Override PartName="/ppt/media/image32.png" ContentType="image/png"/>
  <Override PartName="/ppt/media/image57.png" ContentType="image/png"/>
  <Override PartName="/ppt/media/image31.png" ContentType="image/png"/>
  <Override PartName="/ppt/media/image56.png" ContentType="image/png"/>
  <Override PartName="/ppt/media/image30.png" ContentType="image/png"/>
  <Override PartName="/ppt/media/image55.png" ContentType="image/png"/>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49.png" ContentType="image/png"/>
  <Override PartName="/ppt/media/image23.png" ContentType="image/png"/>
  <Override PartName="/ppt/media/image48.png" ContentType="image/png"/>
  <Override PartName="/ppt/media/image22.png" ContentType="image/png"/>
  <Override PartName="/ppt/media/image47.png" ContentType="image/png"/>
  <Override PartName="/ppt/media/image21.png" ContentType="image/png"/>
  <Override PartName="/ppt/media/image97.png" ContentType="image/png"/>
  <Override PartName="/ppt/media/image9.jpeg" ContentType="image/jpeg"/>
  <Override PartName="/ppt/media/image46.png" ContentType="image/png"/>
  <Override PartName="/ppt/media/image20.png" ContentType="image/png"/>
  <Override PartName="/ppt/media/image45.png" ContentType="image/png"/>
  <Override PartName="/ppt/media/image19.png" ContentType="image/png"/>
  <Override PartName="/ppt/media/image18.png" ContentType="image/png"/>
  <Override PartName="/ppt/media/image17.png" ContentType="image/png"/>
  <Override PartName="/ppt/media/image15.png" ContentType="image/png"/>
  <Override PartName="/ppt/media/image16.png" ContentType="image/png"/>
  <Override PartName="/ppt/media/image12.png" ContentType="image/png"/>
  <Override PartName="/ppt/media/image37.png" ContentType="image/png"/>
  <Override PartName="/ppt/media/image13.png" ContentType="image/png"/>
  <Override PartName="/ppt/media/image38.png" ContentType="image/png"/>
  <Override PartName="/ppt/media/image14.png" ContentType="image/png"/>
  <Override PartName="/ppt/media/image39.png" ContentType="image/png"/>
  <Override PartName="/ppt/media/image40.png" ContentType="image/png"/>
  <Override PartName="/ppt/media/image65.png" ContentType="image/png"/>
  <Override PartName="/ppt/media/image41.png" ContentType="image/png"/>
  <Override PartName="/ppt/media/image66.png" ContentType="image/png"/>
  <Override PartName="/ppt/media/image42.png" ContentType="image/png"/>
  <Override PartName="/ppt/media/image67.png" ContentType="image/png"/>
  <Override PartName="/ppt/media/image43.png" ContentType="image/png"/>
  <Override PartName="/ppt/media/image68.png" ContentType="image/png"/>
  <Override PartName="/ppt/media/image44.png" ContentType="image/png"/>
  <Override PartName="/ppt/media/image69.png" ContentType="image/png"/>
  <Override PartName="/ppt/media/image50.png" ContentType="image/png"/>
  <Override PartName="/ppt/media/image75.png" ContentType="image/png"/>
  <Override PartName="/ppt/media/image51.png" ContentType="image/png"/>
  <Override PartName="/ppt/media/image76.png" ContentType="image/png"/>
  <Override PartName="/ppt/media/image52.png" ContentType="image/png"/>
  <Override PartName="/ppt/media/image77.png" ContentType="image/png"/>
  <Override PartName="/ppt/media/image53.png" ContentType="image/png"/>
  <Override PartName="/ppt/media/image78.png" ContentType="image/png"/>
  <Override PartName="/ppt/media/image54.png" ContentType="image/png"/>
  <Override PartName="/ppt/media/image64.png" ContentType="image/png"/>
  <Override PartName="/ppt/media/image70.png" ContentType="image/png"/>
  <Override PartName="/ppt/media/image71.png" ContentType="image/png"/>
  <Override PartName="/ppt/media/image72.png" ContentType="image/png"/>
  <Override PartName="/ppt/media/image73.png" ContentType="image/png"/>
  <Override PartName="/ppt/media/image74.png" ContentType="image/png"/>
  <Override PartName="/ppt/slideMasters/slideMaster5.xml" ContentType="application/vnd.openxmlformats-officedocument.presentationml.slideMaster+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slideLayout60.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15.xml" ContentType="application/vnd.openxmlformats-officedocument.presentationml.slideLayout+xml"/>
  <Override PartName="/ppt/slideLayouts/slideLayout39.xml" ContentType="application/vnd.openxmlformats-officedocument.presentationml.slideLayout+xml"/>
  <Override PartName="/ppt/slideLayouts/slideLayout14.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57.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54.xml.rels" ContentType="application/vnd.openxmlformats-package.relationships+xml"/>
  <Override PartName="/ppt/slideLayouts/_rels/slideLayout53.xml.rels" ContentType="application/vnd.openxmlformats-package.relationships+xml"/>
  <Override PartName="/ppt/slideLayouts/_rels/slideLayout52.xml.rels" ContentType="application/vnd.openxmlformats-package.relationships+xml"/>
  <Override PartName="/ppt/slideLayouts/_rels/slideLayout51.xml.rels" ContentType="application/vnd.openxmlformats-package.relationships+xml"/>
  <Override PartName="/ppt/slideLayouts/_rels/slideLayout50.xml.rels" ContentType="application/vnd.openxmlformats-package.relationships+xml"/>
  <Override PartName="/ppt/slideLayouts/_rels/slideLayout45.xml.rels" ContentType="application/vnd.openxmlformats-package.relationships+xml"/>
  <Override PartName="/ppt/slideLayouts/_rels/slideLayout44.xml.rels" ContentType="application/vnd.openxmlformats-package.relationships+xml"/>
  <Override PartName="/ppt/slideLayouts/_rels/slideLayout43.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58.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59.xml.rels" ContentType="application/vnd.openxmlformats-package.relationships+xml"/>
  <Override PartName="/ppt/slideLayouts/_rels/slideLayout12.xml.rels" ContentType="application/vnd.openxmlformats-package.relationships+xml"/>
  <Override PartName="/ppt/slideLayouts/_rels/slideLayout48.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49.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7.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60.xml.rels" ContentType="application/vnd.openxmlformats-package.relationships+xml"/>
  <Override PartName="/ppt/slideLayouts/_rels/slideLayout32.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46.xml" ContentType="application/vnd.openxmlformats-officedocument.presentationml.slideLayout+xml"/>
  <Override PartName="/ppt/slideLayouts/slideLayout21.xml" ContentType="application/vnd.openxmlformats-officedocument.presentationml.slideLayout+xml"/>
  <Override PartName="/ppt/slideLayouts/slideLayout47.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49.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55.xml" ContentType="application/vnd.openxmlformats-officedocument.presentationml.slideLayout+xml"/>
  <Override PartName="/ppt/slideLayouts/slideLayout30.xml" ContentType="application/vnd.openxmlformats-officedocument.presentationml.slideLayout+xml"/>
  <Override PartName="/ppt/slideLayouts/slideLayout56.xml" ContentType="application/vnd.openxmlformats-officedocument.presentationml.slideLayout+xml"/>
  <Override PartName="/ppt/slideLayouts/slideLayout31.xml" ContentType="application/vnd.openxmlformats-officedocument.presentationml.slideLayout+xml"/>
  <Override PartName="/ppt/slideLayouts/slideLayout57.xml" ContentType="application/vnd.openxmlformats-officedocument.presentationml.slideLayout+xml"/>
  <Override PartName="/ppt/slideLayouts/slideLayout32.xml" ContentType="application/vnd.openxmlformats-officedocument.presentationml.slideLayout+xml"/>
  <Override PartName="/ppt/slideLayouts/slideLayout58.xml" ContentType="application/vnd.openxmlformats-officedocument.presentationml.slideLayout+xml"/>
  <Override PartName="/ppt/slideLayouts/slideLayout33.xml" ContentType="application/vnd.openxmlformats-officedocument.presentationml.slideLayout+xml"/>
  <Override PartName="/ppt/slideLayouts/slideLayout59.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44.xml" ContentType="application/vnd.openxmlformats-officedocument.presentationml.slideLayout+xml"/>
  <Override PartName="/ppt/slideLayouts/slideLayout8.xml" ContentType="application/vnd.openxmlformats-officedocument.presentationml.slideLayout+xml"/>
  <Override PartName="/ppt/slideLayouts/slideLayout43.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6.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8.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35.xml" ContentType="application/vnd.openxmlformats-officedocument.presentationml.slide+xml"/>
  <Override PartName="/ppt/slides/slide11.xml" ContentType="application/vnd.openxmlformats-officedocument.presentationml.slide+xml"/>
  <Override PartName="/ppt/slides/slide36.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3.xml" ContentType="application/vnd.openxmlformats-officedocument.presentationml.slide+xml"/>
  <Override PartName="/ppt/slides/_rels/slide44.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34.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3.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35.xml.rels" ContentType="application/vnd.openxmlformats-package.relationships+xml"/>
  <Override PartName="/ppt/slides/_rels/slide5.xml.rels" ContentType="application/vnd.openxmlformats-package.relationships+xml"/>
  <Override PartName="/ppt/slides/_rels/slide36.xml.rels" ContentType="application/vnd.openxmlformats-package.relationships+xml"/>
  <Override PartName="/ppt/slides/_rels/slide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0.xml.rels" ContentType="application/vnd.openxmlformats-package.relationships+xml"/>
  <Override PartName="/ppt/slides/_rels/slide25.xml.rels" ContentType="application/vnd.openxmlformats-package.relationships+xml"/>
  <Override PartName="/ppt/slides/_rels/slide31.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32.xml.rels" ContentType="application/vnd.openxmlformats-package.relationships+xml"/>
  <Override PartName="/ppt/slides/_rels/slide28.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slide17.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Lst>
  <p:sldSz cx="10080625" cy="7559675"/>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
</Relationships>
</file>

<file path=ppt/notesMasters/_rels/notesMaster1.xml.rels><?xml version="1.0" encoding="UTF-8"?>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PlaceHolder 1"/>
          <p:cNvSpPr>
            <a:spLocks noGrp="1"/>
          </p:cNvSpPr>
          <p:nvPr>
            <p:ph type="sldImg"/>
          </p:nvPr>
        </p:nvSpPr>
        <p:spPr>
          <a:xfrm>
            <a:off x="216000" y="812520"/>
            <a:ext cx="7127280" cy="4008960"/>
          </a:xfrm>
          <a:prstGeom prst="rect">
            <a:avLst/>
          </a:prstGeom>
        </p:spPr>
        <p:txBody>
          <a:bodyPr lIns="0" rIns="0" tIns="0" bIns="0" anchor="ctr"/>
          <a:p>
            <a:r>
              <a:rPr b="0" lang="ca-ES" sz="1400" spc="-1" strike="noStrike">
                <a:solidFill>
                  <a:srgbClr val="000000"/>
                </a:solidFill>
                <a:latin typeface="Arial"/>
              </a:rPr>
              <a:t>Click to move the slide</a:t>
            </a:r>
            <a:endParaRPr b="0" lang="ca-ES" sz="1400" spc="-1" strike="noStrike">
              <a:solidFill>
                <a:srgbClr val="000000"/>
              </a:solidFill>
              <a:latin typeface="Arial"/>
            </a:endParaRPr>
          </a:p>
        </p:txBody>
      </p:sp>
      <p:sp>
        <p:nvSpPr>
          <p:cNvPr id="200" name="PlaceHolder 2"/>
          <p:cNvSpPr>
            <a:spLocks noGrp="1"/>
          </p:cNvSpPr>
          <p:nvPr>
            <p:ph type="body"/>
          </p:nvPr>
        </p:nvSpPr>
        <p:spPr>
          <a:xfrm>
            <a:off x="756000" y="5078520"/>
            <a:ext cx="6047640" cy="4811040"/>
          </a:xfrm>
          <a:prstGeom prst="rect">
            <a:avLst/>
          </a:prstGeom>
        </p:spPr>
        <p:txBody>
          <a:bodyPr lIns="0" rIns="0" tIns="0" bIns="0"/>
          <a:p>
            <a:r>
              <a:rPr b="0" lang="ca-ES" sz="2000" spc="-1" strike="noStrike">
                <a:latin typeface="Arial"/>
              </a:rPr>
              <a:t>Click to edit the notes format</a:t>
            </a:r>
            <a:endParaRPr b="0" lang="ca-ES" sz="2000" spc="-1" strike="noStrike">
              <a:latin typeface="Arial"/>
            </a:endParaRPr>
          </a:p>
        </p:txBody>
      </p:sp>
      <p:sp>
        <p:nvSpPr>
          <p:cNvPr id="201" name="PlaceHolder 3"/>
          <p:cNvSpPr>
            <a:spLocks noGrp="1"/>
          </p:cNvSpPr>
          <p:nvPr>
            <p:ph type="hdr"/>
          </p:nvPr>
        </p:nvSpPr>
        <p:spPr>
          <a:xfrm>
            <a:off x="0" y="0"/>
            <a:ext cx="3280680" cy="534240"/>
          </a:xfrm>
          <a:prstGeom prst="rect">
            <a:avLst/>
          </a:prstGeom>
        </p:spPr>
        <p:txBody>
          <a:bodyPr lIns="0" rIns="0" tIns="0" bIns="0"/>
          <a:p>
            <a:r>
              <a:rPr b="0" lang="ca-ES" sz="1400" spc="-1" strike="noStrike">
                <a:latin typeface="Times New Roman"/>
              </a:rPr>
              <a:t>&lt;header&gt;</a:t>
            </a:r>
            <a:endParaRPr b="0" lang="ca-ES" sz="1400" spc="-1" strike="noStrike">
              <a:latin typeface="Times New Roman"/>
            </a:endParaRPr>
          </a:p>
        </p:txBody>
      </p:sp>
      <p:sp>
        <p:nvSpPr>
          <p:cNvPr id="202" name="PlaceHolder 4"/>
          <p:cNvSpPr>
            <a:spLocks noGrp="1"/>
          </p:cNvSpPr>
          <p:nvPr>
            <p:ph type="dt"/>
          </p:nvPr>
        </p:nvSpPr>
        <p:spPr>
          <a:xfrm>
            <a:off x="4278960" y="0"/>
            <a:ext cx="3280680" cy="534240"/>
          </a:xfrm>
          <a:prstGeom prst="rect">
            <a:avLst/>
          </a:prstGeom>
        </p:spPr>
        <p:txBody>
          <a:bodyPr lIns="0" rIns="0" tIns="0" bIns="0"/>
          <a:p>
            <a:pPr algn="r"/>
            <a:r>
              <a:rPr b="0" lang="ca-ES" sz="1400" spc="-1" strike="noStrike">
                <a:latin typeface="Times New Roman"/>
              </a:rPr>
              <a:t>&lt;date/time&gt;</a:t>
            </a:r>
            <a:endParaRPr b="0" lang="ca-ES" sz="1400" spc="-1" strike="noStrike">
              <a:latin typeface="Times New Roman"/>
            </a:endParaRPr>
          </a:p>
        </p:txBody>
      </p:sp>
      <p:sp>
        <p:nvSpPr>
          <p:cNvPr id="203" name="PlaceHolder 5"/>
          <p:cNvSpPr>
            <a:spLocks noGrp="1"/>
          </p:cNvSpPr>
          <p:nvPr>
            <p:ph type="ftr"/>
          </p:nvPr>
        </p:nvSpPr>
        <p:spPr>
          <a:xfrm>
            <a:off x="0" y="10157400"/>
            <a:ext cx="3280680" cy="534240"/>
          </a:xfrm>
          <a:prstGeom prst="rect">
            <a:avLst/>
          </a:prstGeom>
        </p:spPr>
        <p:txBody>
          <a:bodyPr lIns="0" rIns="0" tIns="0" bIns="0" anchor="b"/>
          <a:p>
            <a:r>
              <a:rPr b="0" lang="ca-ES" sz="1400" spc="-1" strike="noStrike">
                <a:latin typeface="Times New Roman"/>
              </a:rPr>
              <a:t>&lt;footer&gt;</a:t>
            </a:r>
            <a:endParaRPr b="0" lang="ca-ES" sz="1400" spc="-1" strike="noStrike">
              <a:latin typeface="Times New Roman"/>
            </a:endParaRPr>
          </a:p>
        </p:txBody>
      </p:sp>
      <p:sp>
        <p:nvSpPr>
          <p:cNvPr id="204" name="PlaceHolder 6"/>
          <p:cNvSpPr>
            <a:spLocks noGrp="1"/>
          </p:cNvSpPr>
          <p:nvPr>
            <p:ph type="sldNum"/>
          </p:nvPr>
        </p:nvSpPr>
        <p:spPr>
          <a:xfrm>
            <a:off x="4278960" y="10157400"/>
            <a:ext cx="3280680" cy="534240"/>
          </a:xfrm>
          <a:prstGeom prst="rect">
            <a:avLst/>
          </a:prstGeom>
        </p:spPr>
        <p:txBody>
          <a:bodyPr lIns="0" rIns="0" tIns="0" bIns="0" anchor="b"/>
          <a:p>
            <a:pPr algn="r"/>
            <a:fld id="{4079D376-8A2C-4463-883D-ED6AB591F06F}" type="slidenum">
              <a:rPr b="0" lang="ca-ES" sz="1400" spc="-1" strike="noStrike">
                <a:latin typeface="Times New Roman"/>
              </a:rPr>
              <a:t>&lt;number&gt;</a:t>
            </a:fld>
            <a:endParaRPr b="0" lang="ca-E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1" name="TextShape 1"/>
          <p:cNvSpPr txBox="1"/>
          <p:nvPr/>
        </p:nvSpPr>
        <p:spPr>
          <a:xfrm>
            <a:off x="4278240" y="10156680"/>
            <a:ext cx="3279240" cy="533160"/>
          </a:xfrm>
          <a:prstGeom prst="rect">
            <a:avLst/>
          </a:prstGeom>
          <a:noFill/>
          <a:ln>
            <a:noFill/>
          </a:ln>
        </p:spPr>
        <p:txBody>
          <a:bodyPr lIns="0" rIns="0" tIns="0" bIns="0" anchor="b"/>
          <a:p>
            <a:pPr>
              <a:lnSpc>
                <a:spcPct val="100000"/>
              </a:lnSpc>
            </a:pPr>
            <a:fld id="{2A9C276B-1154-40C8-B34A-0F9F6FFA40BB}" type="slidenum">
              <a:rPr b="0" lang="ca-ES" sz="1400" spc="-1" strike="noStrike">
                <a:solidFill>
                  <a:srgbClr val="000000"/>
                </a:solidFill>
                <a:latin typeface="Times New Roman"/>
                <a:ea typeface="Arial"/>
              </a:rPr>
              <a:t>&lt;number&gt;</a:t>
            </a:fld>
            <a:endParaRPr b="0" lang="ca-ES" sz="1400" spc="-1" strike="noStrike">
              <a:latin typeface="Times New Roman"/>
            </a:endParaRPr>
          </a:p>
        </p:txBody>
      </p:sp>
      <p:sp>
        <p:nvSpPr>
          <p:cNvPr id="1242" name="PlaceHolder 2"/>
          <p:cNvSpPr>
            <a:spLocks noGrp="1"/>
          </p:cNvSpPr>
          <p:nvPr>
            <p:ph type="sldImg"/>
          </p:nvPr>
        </p:nvSpPr>
        <p:spPr>
          <a:xfrm>
            <a:off x="1106640" y="812880"/>
            <a:ext cx="5339880" cy="4003200"/>
          </a:xfrm>
          <a:prstGeom prst="rect">
            <a:avLst/>
          </a:prstGeom>
        </p:spPr>
      </p:sp>
      <p:sp>
        <p:nvSpPr>
          <p:cNvPr id="1243" name="PlaceHolder 3"/>
          <p:cNvSpPr>
            <a:spLocks noGrp="1"/>
          </p:cNvSpPr>
          <p:nvPr>
            <p:ph type="body"/>
          </p:nvPr>
        </p:nvSpPr>
        <p:spPr>
          <a:xfrm>
            <a:off x="755640" y="5078520"/>
            <a:ext cx="6043320" cy="4806720"/>
          </a:xfrm>
          <a:prstGeom prst="rect">
            <a:avLst/>
          </a:prstGeom>
        </p:spPr>
        <p:txBody>
          <a:bodyPr tIns="91440" bIns="91440" anchor="ctr"/>
          <a:p>
            <a:endParaRPr b="0" lang="ca-ES" sz="20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4" name="TextShape 1"/>
          <p:cNvSpPr txBox="1"/>
          <p:nvPr/>
        </p:nvSpPr>
        <p:spPr>
          <a:xfrm>
            <a:off x="4278240" y="10156680"/>
            <a:ext cx="3279240" cy="533160"/>
          </a:xfrm>
          <a:prstGeom prst="rect">
            <a:avLst/>
          </a:prstGeom>
          <a:noFill/>
          <a:ln>
            <a:noFill/>
          </a:ln>
        </p:spPr>
        <p:txBody>
          <a:bodyPr lIns="0" rIns="0" tIns="0" bIns="0" anchor="b"/>
          <a:p>
            <a:pPr>
              <a:lnSpc>
                <a:spcPct val="100000"/>
              </a:lnSpc>
            </a:pPr>
            <a:fld id="{FA0C83B6-FDAD-4635-8AEA-E1B7B9ABC182}" type="slidenum">
              <a:rPr b="0" lang="ca-ES" sz="1400" spc="-1" strike="noStrike">
                <a:solidFill>
                  <a:srgbClr val="000000"/>
                </a:solidFill>
                <a:latin typeface="Times New Roman"/>
                <a:ea typeface="Arial"/>
              </a:rPr>
              <a:t>&lt;number&gt;</a:t>
            </a:fld>
            <a:endParaRPr b="0" lang="ca-ES" sz="1400" spc="-1" strike="noStrike">
              <a:latin typeface="Times New Roman"/>
            </a:endParaRPr>
          </a:p>
        </p:txBody>
      </p:sp>
      <p:sp>
        <p:nvSpPr>
          <p:cNvPr id="1245" name="CustomShape 2"/>
          <p:cNvSpPr/>
          <p:nvPr/>
        </p:nvSpPr>
        <p:spPr>
          <a:xfrm>
            <a:off x="0" y="10158480"/>
            <a:ext cx="3273120" cy="531360"/>
          </a:xfrm>
          <a:prstGeom prst="rect">
            <a:avLst/>
          </a:prstGeom>
          <a:noFill/>
          <a:ln>
            <a:noFill/>
          </a:ln>
        </p:spPr>
        <p:style>
          <a:lnRef idx="0"/>
          <a:fillRef idx="0"/>
          <a:effectRef idx="0"/>
          <a:fontRef idx="minor"/>
        </p:style>
        <p:txBody>
          <a:bodyPr lIns="18720" rIns="18720" tIns="0" bIns="0" anchor="b"/>
          <a:p>
            <a:pPr>
              <a:lnSpc>
                <a:spcPct val="100000"/>
              </a:lnSpc>
            </a:pPr>
            <a:r>
              <a:rPr b="0" i="1" lang="ca-ES" sz="1000" spc="-1" strike="noStrike">
                <a:solidFill>
                  <a:srgbClr val="000000"/>
                </a:solidFill>
                <a:latin typeface="Times New Roman"/>
                <a:ea typeface="Arial"/>
              </a:rPr>
              <a:t>INSTITUT CARTOGRÀFIC DE CATALUNYA</a:t>
            </a:r>
            <a:endParaRPr b="0" lang="ca-ES" sz="1000" spc="-1" strike="noStrike">
              <a:latin typeface="Arial"/>
            </a:endParaRPr>
          </a:p>
        </p:txBody>
      </p:sp>
      <p:sp>
        <p:nvSpPr>
          <p:cNvPr id="1246" name="CustomShape 3"/>
          <p:cNvSpPr/>
          <p:nvPr/>
        </p:nvSpPr>
        <p:spPr>
          <a:xfrm>
            <a:off x="4282920" y="10158480"/>
            <a:ext cx="3273120" cy="531360"/>
          </a:xfrm>
          <a:prstGeom prst="rect">
            <a:avLst/>
          </a:prstGeom>
          <a:noFill/>
          <a:ln>
            <a:noFill/>
          </a:ln>
        </p:spPr>
        <p:style>
          <a:lnRef idx="0"/>
          <a:fillRef idx="0"/>
          <a:effectRef idx="0"/>
          <a:fontRef idx="minor"/>
        </p:style>
        <p:txBody>
          <a:bodyPr lIns="18720" rIns="18720" tIns="0" bIns="0" anchor="b"/>
          <a:p>
            <a:pPr algn="r">
              <a:lnSpc>
                <a:spcPct val="100000"/>
              </a:lnSpc>
            </a:pPr>
            <a:fld id="{B073B9A4-CCD1-4862-88C9-1311345913E2}" type="slidenum">
              <a:rPr b="0" i="1" lang="ca-ES" sz="1000" spc="-1" strike="noStrike">
                <a:solidFill>
                  <a:srgbClr val="000000"/>
                </a:solidFill>
                <a:latin typeface="Times New Roman"/>
                <a:ea typeface="Arial"/>
              </a:rPr>
              <a:t>&lt;number&gt;</a:t>
            </a:fld>
            <a:endParaRPr b="0" lang="ca-ES" sz="1000" spc="-1" strike="noStrike">
              <a:latin typeface="Arial"/>
            </a:endParaRPr>
          </a:p>
        </p:txBody>
      </p:sp>
      <p:sp>
        <p:nvSpPr>
          <p:cNvPr id="1247" name="PlaceHolder 4"/>
          <p:cNvSpPr>
            <a:spLocks noGrp="1"/>
          </p:cNvSpPr>
          <p:nvPr>
            <p:ph type="sldImg"/>
          </p:nvPr>
        </p:nvSpPr>
        <p:spPr>
          <a:xfrm>
            <a:off x="1106640" y="812880"/>
            <a:ext cx="5339880" cy="4003200"/>
          </a:xfrm>
          <a:prstGeom prst="rect">
            <a:avLst/>
          </a:prstGeom>
        </p:spPr>
      </p:sp>
      <p:sp>
        <p:nvSpPr>
          <p:cNvPr id="1248" name="PlaceHolder 5"/>
          <p:cNvSpPr>
            <a:spLocks noGrp="1"/>
          </p:cNvSpPr>
          <p:nvPr>
            <p:ph type="body"/>
          </p:nvPr>
        </p:nvSpPr>
        <p:spPr>
          <a:xfrm>
            <a:off x="755640" y="5078520"/>
            <a:ext cx="6043320" cy="4806720"/>
          </a:xfrm>
          <a:prstGeom prst="rect">
            <a:avLst/>
          </a:prstGeom>
        </p:spPr>
        <p:txBody>
          <a:bodyPr tIns="91440" bIns="91440" anchor="ctr"/>
          <a:p>
            <a:endParaRPr b="0" lang="ca-ES" sz="20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9" name="TextShape 1"/>
          <p:cNvSpPr txBox="1"/>
          <p:nvPr/>
        </p:nvSpPr>
        <p:spPr>
          <a:xfrm>
            <a:off x="4278240" y="10156680"/>
            <a:ext cx="3279240" cy="533160"/>
          </a:xfrm>
          <a:prstGeom prst="rect">
            <a:avLst/>
          </a:prstGeom>
          <a:noFill/>
          <a:ln>
            <a:noFill/>
          </a:ln>
        </p:spPr>
        <p:txBody>
          <a:bodyPr lIns="0" rIns="0" tIns="0" bIns="0" anchor="b"/>
          <a:p>
            <a:pPr>
              <a:lnSpc>
                <a:spcPct val="100000"/>
              </a:lnSpc>
            </a:pPr>
            <a:fld id="{00003A66-37E8-462E-B31C-5BFC16418578}" type="slidenum">
              <a:rPr b="0" lang="ca-ES" sz="1400" spc="-1" strike="noStrike">
                <a:solidFill>
                  <a:srgbClr val="000000"/>
                </a:solidFill>
                <a:latin typeface="Times New Roman"/>
                <a:ea typeface="Arial"/>
              </a:rPr>
              <a:t>&lt;number&gt;</a:t>
            </a:fld>
            <a:endParaRPr b="0" lang="ca-ES" sz="1400" spc="-1" strike="noStrike">
              <a:latin typeface="Times New Roman"/>
            </a:endParaRPr>
          </a:p>
        </p:txBody>
      </p:sp>
      <p:sp>
        <p:nvSpPr>
          <p:cNvPr id="1250" name="PlaceHolder 2"/>
          <p:cNvSpPr>
            <a:spLocks noGrp="1"/>
          </p:cNvSpPr>
          <p:nvPr>
            <p:ph type="sldImg"/>
          </p:nvPr>
        </p:nvSpPr>
        <p:spPr>
          <a:xfrm>
            <a:off x="1106640" y="812880"/>
            <a:ext cx="5339880" cy="4003200"/>
          </a:xfrm>
          <a:prstGeom prst="rect">
            <a:avLst/>
          </a:prstGeom>
        </p:spPr>
      </p:sp>
      <p:sp>
        <p:nvSpPr>
          <p:cNvPr id="1251" name="PlaceHolder 3"/>
          <p:cNvSpPr>
            <a:spLocks noGrp="1"/>
          </p:cNvSpPr>
          <p:nvPr>
            <p:ph type="body"/>
          </p:nvPr>
        </p:nvSpPr>
        <p:spPr>
          <a:xfrm>
            <a:off x="755640" y="5078520"/>
            <a:ext cx="6043320" cy="4806720"/>
          </a:xfrm>
          <a:prstGeom prst="rect">
            <a:avLst/>
          </a:prstGeom>
        </p:spPr>
        <p:txBody>
          <a:bodyPr tIns="91440" bIns="91440" anchor="ctr"/>
          <a:p>
            <a:endParaRPr b="0" lang="ca-ES" sz="20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2" name="TextShape 1"/>
          <p:cNvSpPr txBox="1"/>
          <p:nvPr/>
        </p:nvSpPr>
        <p:spPr>
          <a:xfrm>
            <a:off x="4278240" y="10156680"/>
            <a:ext cx="3279240" cy="533160"/>
          </a:xfrm>
          <a:prstGeom prst="rect">
            <a:avLst/>
          </a:prstGeom>
          <a:noFill/>
          <a:ln>
            <a:noFill/>
          </a:ln>
        </p:spPr>
        <p:txBody>
          <a:bodyPr lIns="0" rIns="0" tIns="0" bIns="0" anchor="b"/>
          <a:p>
            <a:pPr>
              <a:lnSpc>
                <a:spcPct val="100000"/>
              </a:lnSpc>
            </a:pPr>
            <a:fld id="{C8960870-C438-44CC-9AE0-45B202C7F8C9}" type="slidenum">
              <a:rPr b="0" lang="ca-ES" sz="1400" spc="-1" strike="noStrike">
                <a:solidFill>
                  <a:srgbClr val="000000"/>
                </a:solidFill>
                <a:latin typeface="Times New Roman"/>
                <a:ea typeface="Arial"/>
              </a:rPr>
              <a:t>&lt;number&gt;</a:t>
            </a:fld>
            <a:endParaRPr b="0" lang="ca-ES" sz="1400" spc="-1" strike="noStrike">
              <a:latin typeface="Times New Roman"/>
            </a:endParaRPr>
          </a:p>
        </p:txBody>
      </p:sp>
      <p:sp>
        <p:nvSpPr>
          <p:cNvPr id="1253" name="PlaceHolder 2"/>
          <p:cNvSpPr>
            <a:spLocks noGrp="1"/>
          </p:cNvSpPr>
          <p:nvPr>
            <p:ph type="sldImg"/>
          </p:nvPr>
        </p:nvSpPr>
        <p:spPr>
          <a:xfrm>
            <a:off x="1106640" y="812880"/>
            <a:ext cx="5339880" cy="4003200"/>
          </a:xfrm>
          <a:prstGeom prst="rect">
            <a:avLst/>
          </a:prstGeom>
        </p:spPr>
      </p:sp>
      <p:sp>
        <p:nvSpPr>
          <p:cNvPr id="1254" name="PlaceHolder 3"/>
          <p:cNvSpPr>
            <a:spLocks noGrp="1"/>
          </p:cNvSpPr>
          <p:nvPr>
            <p:ph type="body"/>
          </p:nvPr>
        </p:nvSpPr>
        <p:spPr>
          <a:xfrm>
            <a:off x="755640" y="5078520"/>
            <a:ext cx="6043320" cy="4806720"/>
          </a:xfrm>
          <a:prstGeom prst="rect">
            <a:avLst/>
          </a:prstGeom>
        </p:spPr>
        <p:txBody>
          <a:bodyPr tIns="91440" bIns="91440" anchor="ctr"/>
          <a:p>
            <a:endParaRPr b="0" lang="ca-ES" sz="20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5" name="TextShape 1"/>
          <p:cNvSpPr txBox="1"/>
          <p:nvPr/>
        </p:nvSpPr>
        <p:spPr>
          <a:xfrm>
            <a:off x="4278240" y="10156680"/>
            <a:ext cx="3279240" cy="533160"/>
          </a:xfrm>
          <a:prstGeom prst="rect">
            <a:avLst/>
          </a:prstGeom>
          <a:noFill/>
          <a:ln>
            <a:noFill/>
          </a:ln>
        </p:spPr>
        <p:txBody>
          <a:bodyPr lIns="0" rIns="0" tIns="0" bIns="0" anchor="b"/>
          <a:p>
            <a:pPr>
              <a:lnSpc>
                <a:spcPct val="100000"/>
              </a:lnSpc>
            </a:pPr>
            <a:fld id="{AA69F129-B6D4-4B9C-A1D0-8EF978A5DE5D}" type="slidenum">
              <a:rPr b="0" lang="ca-ES" sz="1400" spc="-1" strike="noStrike">
                <a:solidFill>
                  <a:srgbClr val="000000"/>
                </a:solidFill>
                <a:latin typeface="Times New Roman"/>
                <a:ea typeface="Arial"/>
              </a:rPr>
              <a:t>&lt;number&gt;</a:t>
            </a:fld>
            <a:endParaRPr b="0" lang="ca-ES" sz="1400" spc="-1" strike="noStrike">
              <a:latin typeface="Times New Roman"/>
            </a:endParaRPr>
          </a:p>
        </p:txBody>
      </p:sp>
      <p:sp>
        <p:nvSpPr>
          <p:cNvPr id="1256" name="PlaceHolder 2"/>
          <p:cNvSpPr>
            <a:spLocks noGrp="1"/>
          </p:cNvSpPr>
          <p:nvPr>
            <p:ph type="sldImg"/>
          </p:nvPr>
        </p:nvSpPr>
        <p:spPr>
          <a:xfrm>
            <a:off x="1106640" y="812880"/>
            <a:ext cx="5339880" cy="4003200"/>
          </a:xfrm>
          <a:prstGeom prst="rect">
            <a:avLst/>
          </a:prstGeom>
        </p:spPr>
      </p:sp>
      <p:sp>
        <p:nvSpPr>
          <p:cNvPr id="1257" name="PlaceHolder 3"/>
          <p:cNvSpPr>
            <a:spLocks noGrp="1"/>
          </p:cNvSpPr>
          <p:nvPr>
            <p:ph type="body"/>
          </p:nvPr>
        </p:nvSpPr>
        <p:spPr>
          <a:xfrm>
            <a:off x="755640" y="5078520"/>
            <a:ext cx="6043320" cy="4806720"/>
          </a:xfrm>
          <a:prstGeom prst="rect">
            <a:avLst/>
          </a:prstGeom>
        </p:spPr>
        <p:txBody>
          <a:bodyPr tIns="91440" bIns="91440" anchor="ctr"/>
          <a:p>
            <a:endParaRPr b="0" lang="ca-ES" sz="20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8" name="TextShape 1"/>
          <p:cNvSpPr txBox="1"/>
          <p:nvPr/>
        </p:nvSpPr>
        <p:spPr>
          <a:xfrm>
            <a:off x="4278240" y="10156680"/>
            <a:ext cx="3279240" cy="533160"/>
          </a:xfrm>
          <a:prstGeom prst="rect">
            <a:avLst/>
          </a:prstGeom>
          <a:noFill/>
          <a:ln>
            <a:noFill/>
          </a:ln>
        </p:spPr>
        <p:txBody>
          <a:bodyPr lIns="0" rIns="0" tIns="0" bIns="0" anchor="b"/>
          <a:p>
            <a:pPr>
              <a:lnSpc>
                <a:spcPct val="100000"/>
              </a:lnSpc>
            </a:pPr>
            <a:fld id="{DA08E92B-D7D6-4B65-A6D0-8F1AE63953E4}" type="slidenum">
              <a:rPr b="0" lang="ca-ES" sz="1400" spc="-1" strike="noStrike">
                <a:solidFill>
                  <a:srgbClr val="000000"/>
                </a:solidFill>
                <a:latin typeface="Times New Roman"/>
                <a:ea typeface="Arial"/>
              </a:rPr>
              <a:t>&lt;number&gt;</a:t>
            </a:fld>
            <a:endParaRPr b="0" lang="ca-ES" sz="1400" spc="-1" strike="noStrike">
              <a:latin typeface="Times New Roman"/>
            </a:endParaRPr>
          </a:p>
        </p:txBody>
      </p:sp>
      <p:sp>
        <p:nvSpPr>
          <p:cNvPr id="1259" name="PlaceHolder 2"/>
          <p:cNvSpPr>
            <a:spLocks noGrp="1"/>
          </p:cNvSpPr>
          <p:nvPr>
            <p:ph type="sldImg"/>
          </p:nvPr>
        </p:nvSpPr>
        <p:spPr>
          <a:xfrm>
            <a:off x="1106640" y="812880"/>
            <a:ext cx="5339880" cy="4003200"/>
          </a:xfrm>
          <a:prstGeom prst="rect">
            <a:avLst/>
          </a:prstGeom>
        </p:spPr>
      </p:sp>
      <p:sp>
        <p:nvSpPr>
          <p:cNvPr id="1260" name="PlaceHolder 3"/>
          <p:cNvSpPr>
            <a:spLocks noGrp="1"/>
          </p:cNvSpPr>
          <p:nvPr>
            <p:ph type="body"/>
          </p:nvPr>
        </p:nvSpPr>
        <p:spPr>
          <a:xfrm>
            <a:off x="755640" y="5078520"/>
            <a:ext cx="6043320" cy="4806720"/>
          </a:xfrm>
          <a:prstGeom prst="rect">
            <a:avLst/>
          </a:prstGeom>
        </p:spPr>
        <p:txBody>
          <a:bodyPr tIns="91440" bIns="91440" anchor="ctr"/>
          <a:p>
            <a:endParaRPr b="0" lang="ca-ES" sz="20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3" name="TextShape 1"/>
          <p:cNvSpPr txBox="1"/>
          <p:nvPr/>
        </p:nvSpPr>
        <p:spPr>
          <a:xfrm>
            <a:off x="4278240" y="10156680"/>
            <a:ext cx="3279240" cy="533160"/>
          </a:xfrm>
          <a:prstGeom prst="rect">
            <a:avLst/>
          </a:prstGeom>
          <a:noFill/>
          <a:ln>
            <a:noFill/>
          </a:ln>
        </p:spPr>
        <p:txBody>
          <a:bodyPr lIns="0" rIns="0" tIns="0" bIns="0" anchor="b"/>
          <a:p>
            <a:pPr>
              <a:lnSpc>
                <a:spcPct val="100000"/>
              </a:lnSpc>
            </a:pPr>
            <a:fld id="{945E4594-5193-454D-9E1E-4C252FA927B5}" type="slidenum">
              <a:rPr b="0" lang="ca-ES" sz="1400" spc="-1" strike="noStrike">
                <a:solidFill>
                  <a:srgbClr val="000000"/>
                </a:solidFill>
                <a:latin typeface="Times New Roman"/>
                <a:ea typeface="Arial"/>
              </a:rPr>
              <a:t>&lt;number&gt;</a:t>
            </a:fld>
            <a:endParaRPr b="0" lang="ca-ES" sz="1400" spc="-1" strike="noStrike">
              <a:latin typeface="Times New Roman"/>
            </a:endParaRPr>
          </a:p>
        </p:txBody>
      </p:sp>
      <p:sp>
        <p:nvSpPr>
          <p:cNvPr id="1224" name="CustomShape 2"/>
          <p:cNvSpPr/>
          <p:nvPr/>
        </p:nvSpPr>
        <p:spPr>
          <a:xfrm>
            <a:off x="0" y="10158480"/>
            <a:ext cx="3273120" cy="531360"/>
          </a:xfrm>
          <a:prstGeom prst="rect">
            <a:avLst/>
          </a:prstGeom>
          <a:noFill/>
          <a:ln>
            <a:noFill/>
          </a:ln>
        </p:spPr>
        <p:style>
          <a:lnRef idx="0"/>
          <a:fillRef idx="0"/>
          <a:effectRef idx="0"/>
          <a:fontRef idx="minor"/>
        </p:style>
        <p:txBody>
          <a:bodyPr lIns="18720" rIns="18720" tIns="0" bIns="0" anchor="b"/>
          <a:p>
            <a:pPr>
              <a:lnSpc>
                <a:spcPct val="100000"/>
              </a:lnSpc>
            </a:pPr>
            <a:r>
              <a:rPr b="0" i="1" lang="ca-ES" sz="1000" spc="-1" strike="noStrike">
                <a:solidFill>
                  <a:srgbClr val="000000"/>
                </a:solidFill>
                <a:latin typeface="Times New Roman"/>
                <a:ea typeface="Arial"/>
              </a:rPr>
              <a:t>INSTITUT CARTOGRÀFIC DE CATALUNYA</a:t>
            </a:r>
            <a:endParaRPr b="0" lang="ca-ES" sz="1000" spc="-1" strike="noStrike">
              <a:latin typeface="Arial"/>
            </a:endParaRPr>
          </a:p>
        </p:txBody>
      </p:sp>
      <p:sp>
        <p:nvSpPr>
          <p:cNvPr id="1225" name="CustomShape 3"/>
          <p:cNvSpPr/>
          <p:nvPr/>
        </p:nvSpPr>
        <p:spPr>
          <a:xfrm>
            <a:off x="4282920" y="10158480"/>
            <a:ext cx="3273120" cy="531360"/>
          </a:xfrm>
          <a:prstGeom prst="rect">
            <a:avLst/>
          </a:prstGeom>
          <a:noFill/>
          <a:ln>
            <a:noFill/>
          </a:ln>
        </p:spPr>
        <p:style>
          <a:lnRef idx="0"/>
          <a:fillRef idx="0"/>
          <a:effectRef idx="0"/>
          <a:fontRef idx="minor"/>
        </p:style>
        <p:txBody>
          <a:bodyPr lIns="18720" rIns="18720" tIns="0" bIns="0" anchor="b"/>
          <a:p>
            <a:pPr algn="r">
              <a:lnSpc>
                <a:spcPct val="100000"/>
              </a:lnSpc>
            </a:pPr>
            <a:fld id="{9D208011-C885-45FE-AE34-F28F7BAF4EBA}" type="slidenum">
              <a:rPr b="0" i="1" lang="ca-ES" sz="1000" spc="-1" strike="noStrike">
                <a:solidFill>
                  <a:srgbClr val="000000"/>
                </a:solidFill>
                <a:latin typeface="Times New Roman"/>
                <a:ea typeface="Arial"/>
              </a:rPr>
              <a:t>&lt;number&gt;</a:t>
            </a:fld>
            <a:endParaRPr b="0" lang="ca-ES" sz="1000" spc="-1" strike="noStrike">
              <a:latin typeface="Arial"/>
            </a:endParaRPr>
          </a:p>
        </p:txBody>
      </p:sp>
      <p:sp>
        <p:nvSpPr>
          <p:cNvPr id="1226" name="PlaceHolder 4"/>
          <p:cNvSpPr>
            <a:spLocks noGrp="1"/>
          </p:cNvSpPr>
          <p:nvPr>
            <p:ph type="sldImg"/>
          </p:nvPr>
        </p:nvSpPr>
        <p:spPr>
          <a:xfrm>
            <a:off x="1106640" y="812880"/>
            <a:ext cx="5339880" cy="4003200"/>
          </a:xfrm>
          <a:prstGeom prst="rect">
            <a:avLst/>
          </a:prstGeom>
        </p:spPr>
      </p:sp>
      <p:sp>
        <p:nvSpPr>
          <p:cNvPr id="1227" name="PlaceHolder 5"/>
          <p:cNvSpPr>
            <a:spLocks noGrp="1"/>
          </p:cNvSpPr>
          <p:nvPr>
            <p:ph type="body"/>
          </p:nvPr>
        </p:nvSpPr>
        <p:spPr>
          <a:xfrm>
            <a:off x="755640" y="5078520"/>
            <a:ext cx="6043320" cy="4806720"/>
          </a:xfrm>
          <a:prstGeom prst="rect">
            <a:avLst/>
          </a:prstGeom>
        </p:spPr>
        <p:txBody>
          <a:bodyPr tIns="91440" bIns="91440" anchor="ctr"/>
          <a:p>
            <a:endParaRPr b="0" lang="ca-ES" sz="20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8" name="TextShape 1"/>
          <p:cNvSpPr txBox="1"/>
          <p:nvPr/>
        </p:nvSpPr>
        <p:spPr>
          <a:xfrm>
            <a:off x="4278240" y="10156680"/>
            <a:ext cx="3279240" cy="533160"/>
          </a:xfrm>
          <a:prstGeom prst="rect">
            <a:avLst/>
          </a:prstGeom>
          <a:noFill/>
          <a:ln>
            <a:noFill/>
          </a:ln>
        </p:spPr>
        <p:txBody>
          <a:bodyPr lIns="0" rIns="0" tIns="0" bIns="0" anchor="b"/>
          <a:p>
            <a:pPr>
              <a:lnSpc>
                <a:spcPct val="100000"/>
              </a:lnSpc>
            </a:pPr>
            <a:fld id="{7909A8CE-37EF-4768-A76D-E177FE53BC4F}" type="slidenum">
              <a:rPr b="0" lang="ca-ES" sz="1400" spc="-1" strike="noStrike">
                <a:solidFill>
                  <a:srgbClr val="000000"/>
                </a:solidFill>
                <a:latin typeface="Times New Roman"/>
                <a:ea typeface="Arial"/>
              </a:rPr>
              <a:t>&lt;number&gt;</a:t>
            </a:fld>
            <a:endParaRPr b="0" lang="ca-ES" sz="1400" spc="-1" strike="noStrike">
              <a:latin typeface="Times New Roman"/>
            </a:endParaRPr>
          </a:p>
        </p:txBody>
      </p:sp>
      <p:sp>
        <p:nvSpPr>
          <p:cNvPr id="1229" name="CustomShape 2"/>
          <p:cNvSpPr/>
          <p:nvPr/>
        </p:nvSpPr>
        <p:spPr>
          <a:xfrm>
            <a:off x="0" y="10158480"/>
            <a:ext cx="3273120" cy="531360"/>
          </a:xfrm>
          <a:prstGeom prst="rect">
            <a:avLst/>
          </a:prstGeom>
          <a:noFill/>
          <a:ln>
            <a:noFill/>
          </a:ln>
        </p:spPr>
        <p:style>
          <a:lnRef idx="0"/>
          <a:fillRef idx="0"/>
          <a:effectRef idx="0"/>
          <a:fontRef idx="minor"/>
        </p:style>
        <p:txBody>
          <a:bodyPr lIns="18720" rIns="18720" tIns="0" bIns="0" anchor="b"/>
          <a:p>
            <a:pPr>
              <a:lnSpc>
                <a:spcPct val="100000"/>
              </a:lnSpc>
            </a:pPr>
            <a:r>
              <a:rPr b="0" i="1" lang="ca-ES" sz="1000" spc="-1" strike="noStrike">
                <a:solidFill>
                  <a:srgbClr val="000000"/>
                </a:solidFill>
                <a:latin typeface="Times New Roman"/>
                <a:ea typeface="Arial"/>
              </a:rPr>
              <a:t>INSTITUT CARTOGRÀFIC DE CATALUNYA</a:t>
            </a:r>
            <a:endParaRPr b="0" lang="ca-ES" sz="1000" spc="-1" strike="noStrike">
              <a:latin typeface="Arial"/>
            </a:endParaRPr>
          </a:p>
        </p:txBody>
      </p:sp>
      <p:sp>
        <p:nvSpPr>
          <p:cNvPr id="1230" name="CustomShape 3"/>
          <p:cNvSpPr/>
          <p:nvPr/>
        </p:nvSpPr>
        <p:spPr>
          <a:xfrm>
            <a:off x="4282920" y="10158480"/>
            <a:ext cx="3273120" cy="531360"/>
          </a:xfrm>
          <a:prstGeom prst="rect">
            <a:avLst/>
          </a:prstGeom>
          <a:noFill/>
          <a:ln>
            <a:noFill/>
          </a:ln>
        </p:spPr>
        <p:style>
          <a:lnRef idx="0"/>
          <a:fillRef idx="0"/>
          <a:effectRef idx="0"/>
          <a:fontRef idx="minor"/>
        </p:style>
        <p:txBody>
          <a:bodyPr lIns="18720" rIns="18720" tIns="0" bIns="0" anchor="b"/>
          <a:p>
            <a:pPr algn="r">
              <a:lnSpc>
                <a:spcPct val="100000"/>
              </a:lnSpc>
            </a:pPr>
            <a:fld id="{CE896B0A-F085-469D-A21D-1940E9067DC0}" type="slidenum">
              <a:rPr b="0" i="1" lang="ca-ES" sz="1000" spc="-1" strike="noStrike">
                <a:solidFill>
                  <a:srgbClr val="000000"/>
                </a:solidFill>
                <a:latin typeface="Times New Roman"/>
                <a:ea typeface="Arial"/>
              </a:rPr>
              <a:t>&lt;number&gt;</a:t>
            </a:fld>
            <a:endParaRPr b="0" lang="ca-ES" sz="1000" spc="-1" strike="noStrike">
              <a:latin typeface="Arial"/>
            </a:endParaRPr>
          </a:p>
        </p:txBody>
      </p:sp>
      <p:sp>
        <p:nvSpPr>
          <p:cNvPr id="1231" name="PlaceHolder 4"/>
          <p:cNvSpPr>
            <a:spLocks noGrp="1"/>
          </p:cNvSpPr>
          <p:nvPr>
            <p:ph type="sldImg"/>
          </p:nvPr>
        </p:nvSpPr>
        <p:spPr>
          <a:xfrm>
            <a:off x="1106640" y="812880"/>
            <a:ext cx="5339880" cy="4003200"/>
          </a:xfrm>
          <a:prstGeom prst="rect">
            <a:avLst/>
          </a:prstGeom>
        </p:spPr>
      </p:sp>
      <p:sp>
        <p:nvSpPr>
          <p:cNvPr id="1232" name="PlaceHolder 5"/>
          <p:cNvSpPr>
            <a:spLocks noGrp="1"/>
          </p:cNvSpPr>
          <p:nvPr>
            <p:ph type="body"/>
          </p:nvPr>
        </p:nvSpPr>
        <p:spPr>
          <a:xfrm>
            <a:off x="755640" y="5078520"/>
            <a:ext cx="6043320" cy="4806720"/>
          </a:xfrm>
          <a:prstGeom prst="rect">
            <a:avLst/>
          </a:prstGeom>
        </p:spPr>
        <p:txBody>
          <a:bodyPr tIns="91440" bIns="91440" anchor="ctr"/>
          <a:p>
            <a:endParaRPr b="0" lang="ca-ES" sz="20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3" name="TextShape 1"/>
          <p:cNvSpPr txBox="1"/>
          <p:nvPr/>
        </p:nvSpPr>
        <p:spPr>
          <a:xfrm>
            <a:off x="4278240" y="10156680"/>
            <a:ext cx="3279240" cy="533160"/>
          </a:xfrm>
          <a:prstGeom prst="rect">
            <a:avLst/>
          </a:prstGeom>
          <a:noFill/>
          <a:ln>
            <a:noFill/>
          </a:ln>
        </p:spPr>
        <p:txBody>
          <a:bodyPr lIns="0" rIns="0" tIns="0" bIns="0" anchor="b"/>
          <a:p>
            <a:pPr>
              <a:lnSpc>
                <a:spcPct val="100000"/>
              </a:lnSpc>
            </a:pPr>
            <a:fld id="{AB437397-7657-4AD9-8E71-205A80451D7F}" type="slidenum">
              <a:rPr b="0" lang="ca-ES" sz="1400" spc="-1" strike="noStrike">
                <a:solidFill>
                  <a:srgbClr val="000000"/>
                </a:solidFill>
                <a:latin typeface="Times New Roman"/>
                <a:ea typeface="Arial"/>
              </a:rPr>
              <a:t>&lt;number&gt;</a:t>
            </a:fld>
            <a:endParaRPr b="0" lang="ca-ES" sz="1400" spc="-1" strike="noStrike">
              <a:latin typeface="Times New Roman"/>
            </a:endParaRPr>
          </a:p>
        </p:txBody>
      </p:sp>
      <p:sp>
        <p:nvSpPr>
          <p:cNvPr id="1234" name="CustomShape 2"/>
          <p:cNvSpPr/>
          <p:nvPr/>
        </p:nvSpPr>
        <p:spPr>
          <a:xfrm>
            <a:off x="0" y="10158480"/>
            <a:ext cx="3273120" cy="531360"/>
          </a:xfrm>
          <a:prstGeom prst="rect">
            <a:avLst/>
          </a:prstGeom>
          <a:noFill/>
          <a:ln>
            <a:noFill/>
          </a:ln>
        </p:spPr>
        <p:style>
          <a:lnRef idx="0"/>
          <a:fillRef idx="0"/>
          <a:effectRef idx="0"/>
          <a:fontRef idx="minor"/>
        </p:style>
        <p:txBody>
          <a:bodyPr lIns="18720" rIns="18720" tIns="0" bIns="0" anchor="b"/>
          <a:p>
            <a:pPr>
              <a:lnSpc>
                <a:spcPct val="100000"/>
              </a:lnSpc>
            </a:pPr>
            <a:r>
              <a:rPr b="0" i="1" lang="ca-ES" sz="1000" spc="-1" strike="noStrike">
                <a:solidFill>
                  <a:srgbClr val="000000"/>
                </a:solidFill>
                <a:latin typeface="Times New Roman"/>
                <a:ea typeface="Arial"/>
              </a:rPr>
              <a:t>INSTITUT CARTOGRÀFIC DE CATALUNYA</a:t>
            </a:r>
            <a:endParaRPr b="0" lang="ca-ES" sz="1000" spc="-1" strike="noStrike">
              <a:latin typeface="Arial"/>
            </a:endParaRPr>
          </a:p>
        </p:txBody>
      </p:sp>
      <p:sp>
        <p:nvSpPr>
          <p:cNvPr id="1235" name="CustomShape 3"/>
          <p:cNvSpPr/>
          <p:nvPr/>
        </p:nvSpPr>
        <p:spPr>
          <a:xfrm>
            <a:off x="4282920" y="10158480"/>
            <a:ext cx="3273120" cy="531360"/>
          </a:xfrm>
          <a:prstGeom prst="rect">
            <a:avLst/>
          </a:prstGeom>
          <a:noFill/>
          <a:ln>
            <a:noFill/>
          </a:ln>
        </p:spPr>
        <p:style>
          <a:lnRef idx="0"/>
          <a:fillRef idx="0"/>
          <a:effectRef idx="0"/>
          <a:fontRef idx="minor"/>
        </p:style>
        <p:txBody>
          <a:bodyPr lIns="18720" rIns="18720" tIns="0" bIns="0" anchor="b"/>
          <a:p>
            <a:pPr algn="r">
              <a:lnSpc>
                <a:spcPct val="100000"/>
              </a:lnSpc>
            </a:pPr>
            <a:fld id="{F2562E95-2B76-47F7-B754-91161D7FEC1C}" type="slidenum">
              <a:rPr b="0" i="1" lang="ca-ES" sz="1000" spc="-1" strike="noStrike">
                <a:solidFill>
                  <a:srgbClr val="000000"/>
                </a:solidFill>
                <a:latin typeface="Times New Roman"/>
                <a:ea typeface="Arial"/>
              </a:rPr>
              <a:t>&lt;number&gt;</a:t>
            </a:fld>
            <a:endParaRPr b="0" lang="ca-ES" sz="1000" spc="-1" strike="noStrike">
              <a:latin typeface="Arial"/>
            </a:endParaRPr>
          </a:p>
        </p:txBody>
      </p:sp>
      <p:sp>
        <p:nvSpPr>
          <p:cNvPr id="1236" name="PlaceHolder 4"/>
          <p:cNvSpPr>
            <a:spLocks noGrp="1"/>
          </p:cNvSpPr>
          <p:nvPr>
            <p:ph type="sldImg"/>
          </p:nvPr>
        </p:nvSpPr>
        <p:spPr>
          <a:xfrm>
            <a:off x="1106640" y="812880"/>
            <a:ext cx="5339880" cy="4003200"/>
          </a:xfrm>
          <a:prstGeom prst="rect">
            <a:avLst/>
          </a:prstGeom>
        </p:spPr>
      </p:sp>
      <p:sp>
        <p:nvSpPr>
          <p:cNvPr id="1237" name="PlaceHolder 5"/>
          <p:cNvSpPr>
            <a:spLocks noGrp="1"/>
          </p:cNvSpPr>
          <p:nvPr>
            <p:ph type="body"/>
          </p:nvPr>
        </p:nvSpPr>
        <p:spPr>
          <a:xfrm>
            <a:off x="755640" y="5078520"/>
            <a:ext cx="6043320" cy="4806720"/>
          </a:xfrm>
          <a:prstGeom prst="rect">
            <a:avLst/>
          </a:prstGeom>
        </p:spPr>
        <p:txBody>
          <a:bodyPr tIns="91440" bIns="91440" anchor="ctr"/>
          <a:p>
            <a:endParaRPr b="0" lang="ca-ES" sz="20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8" name="TextShape 1"/>
          <p:cNvSpPr txBox="1"/>
          <p:nvPr/>
        </p:nvSpPr>
        <p:spPr>
          <a:xfrm>
            <a:off x="4278240" y="10156680"/>
            <a:ext cx="3279240" cy="533160"/>
          </a:xfrm>
          <a:prstGeom prst="rect">
            <a:avLst/>
          </a:prstGeom>
          <a:noFill/>
          <a:ln>
            <a:noFill/>
          </a:ln>
        </p:spPr>
        <p:txBody>
          <a:bodyPr lIns="0" rIns="0" tIns="0" bIns="0" anchor="b"/>
          <a:p>
            <a:pPr>
              <a:lnSpc>
                <a:spcPct val="100000"/>
              </a:lnSpc>
            </a:pPr>
            <a:fld id="{41BF6D1E-5857-47BE-BDBA-EC1401124E22}" type="slidenum">
              <a:rPr b="0" lang="ca-ES" sz="1400" spc="-1" strike="noStrike">
                <a:solidFill>
                  <a:srgbClr val="000000"/>
                </a:solidFill>
                <a:latin typeface="Times New Roman"/>
                <a:ea typeface="Arial"/>
              </a:rPr>
              <a:t>&lt;number&gt;</a:t>
            </a:fld>
            <a:endParaRPr b="0" lang="ca-ES" sz="1400" spc="-1" strike="noStrike">
              <a:latin typeface="Times New Roman"/>
            </a:endParaRPr>
          </a:p>
        </p:txBody>
      </p:sp>
      <p:sp>
        <p:nvSpPr>
          <p:cNvPr id="1239" name="PlaceHolder 2"/>
          <p:cNvSpPr>
            <a:spLocks noGrp="1"/>
          </p:cNvSpPr>
          <p:nvPr>
            <p:ph type="sldImg"/>
          </p:nvPr>
        </p:nvSpPr>
        <p:spPr>
          <a:xfrm>
            <a:off x="1106640" y="812880"/>
            <a:ext cx="5339880" cy="4003200"/>
          </a:xfrm>
          <a:prstGeom prst="rect">
            <a:avLst/>
          </a:prstGeom>
        </p:spPr>
      </p:sp>
      <p:sp>
        <p:nvSpPr>
          <p:cNvPr id="1240" name="PlaceHolder 3"/>
          <p:cNvSpPr>
            <a:spLocks noGrp="1"/>
          </p:cNvSpPr>
          <p:nvPr>
            <p:ph type="body"/>
          </p:nvPr>
        </p:nvSpPr>
        <p:spPr>
          <a:xfrm>
            <a:off x="755640" y="5078520"/>
            <a:ext cx="6043320" cy="4806720"/>
          </a:xfrm>
          <a:prstGeom prst="rect">
            <a:avLst/>
          </a:prstGeom>
        </p:spPr>
        <p:txBody>
          <a:bodyPr tIns="91440" bIns="91440" anchor="ctr"/>
          <a:p>
            <a:endParaRPr b="0" lang="ca-ES"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343800" y="1094400"/>
            <a:ext cx="9392760" cy="3016440"/>
          </a:xfrm>
          <a:prstGeom prst="rect">
            <a:avLst/>
          </a:prstGeom>
        </p:spPr>
        <p:txBody>
          <a:bodyPr lIns="0" rIns="0" tIns="0" bIns="0" anchor="ctr"/>
          <a:p>
            <a:endParaRPr b="0" lang="ca-ES" sz="1400" spc="-1" strike="noStrike">
              <a:solidFill>
                <a:srgbClr val="000000"/>
              </a:solidFill>
              <a:latin typeface="Arial"/>
            </a:endParaRPr>
          </a:p>
        </p:txBody>
      </p:sp>
      <p:sp>
        <p:nvSpPr>
          <p:cNvPr id="25" name="PlaceHolder 2"/>
          <p:cNvSpPr>
            <a:spLocks noGrp="1"/>
          </p:cNvSpPr>
          <p:nvPr>
            <p:ph type="body"/>
          </p:nvPr>
        </p:nvSpPr>
        <p:spPr>
          <a:xfrm>
            <a:off x="504000" y="1768680"/>
            <a:ext cx="9072000" cy="2090880"/>
          </a:xfrm>
          <a:prstGeom prst="rect">
            <a:avLst/>
          </a:prstGeom>
        </p:spPr>
        <p:txBody>
          <a:bodyPr lIns="0" rIns="0" tIns="0" bIns="0">
            <a:normAutofit/>
          </a:bodyPr>
          <a:p>
            <a:endParaRPr b="0" lang="ca-ES" sz="1400" spc="-1" strike="noStrike">
              <a:solidFill>
                <a:srgbClr val="000000"/>
              </a:solidFill>
              <a:latin typeface="Arial"/>
            </a:endParaRPr>
          </a:p>
        </p:txBody>
      </p:sp>
      <p:sp>
        <p:nvSpPr>
          <p:cNvPr id="26" name="PlaceHolder 3"/>
          <p:cNvSpPr>
            <a:spLocks noGrp="1"/>
          </p:cNvSpPr>
          <p:nvPr>
            <p:ph type="body"/>
          </p:nvPr>
        </p:nvSpPr>
        <p:spPr>
          <a:xfrm>
            <a:off x="504000" y="4058640"/>
            <a:ext cx="9072000" cy="2090880"/>
          </a:xfrm>
          <a:prstGeom prst="rect">
            <a:avLst/>
          </a:prstGeom>
        </p:spPr>
        <p:txBody>
          <a:bodyPr lIns="0" rIns="0" tIns="0" bIns="0">
            <a:normAutofit/>
          </a:bodyPr>
          <a:p>
            <a:endParaRPr b="0" lang="ca-ES"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343800" y="1094400"/>
            <a:ext cx="9392760" cy="3016440"/>
          </a:xfrm>
          <a:prstGeom prst="rect">
            <a:avLst/>
          </a:prstGeom>
        </p:spPr>
        <p:txBody>
          <a:bodyPr lIns="0" rIns="0" tIns="0" bIns="0" anchor="ctr"/>
          <a:p>
            <a:endParaRPr b="0" lang="ca-ES" sz="1400" spc="-1" strike="noStrike">
              <a:solidFill>
                <a:srgbClr val="000000"/>
              </a:solidFill>
              <a:latin typeface="Arial"/>
            </a:endParaRPr>
          </a:p>
        </p:txBody>
      </p:sp>
      <p:sp>
        <p:nvSpPr>
          <p:cNvPr id="28" name="PlaceHolder 2"/>
          <p:cNvSpPr>
            <a:spLocks noGrp="1"/>
          </p:cNvSpPr>
          <p:nvPr>
            <p:ph type="body"/>
          </p:nvPr>
        </p:nvSpPr>
        <p:spPr>
          <a:xfrm>
            <a:off x="504000" y="1768680"/>
            <a:ext cx="4426920" cy="2090880"/>
          </a:xfrm>
          <a:prstGeom prst="rect">
            <a:avLst/>
          </a:prstGeom>
        </p:spPr>
        <p:txBody>
          <a:bodyPr lIns="0" rIns="0" tIns="0" bIns="0">
            <a:normAutofit/>
          </a:bodyPr>
          <a:p>
            <a:endParaRPr b="0" lang="ca-ES" sz="1400" spc="-1" strike="noStrike">
              <a:solidFill>
                <a:srgbClr val="000000"/>
              </a:solidFill>
              <a:latin typeface="Arial"/>
            </a:endParaRPr>
          </a:p>
        </p:txBody>
      </p:sp>
      <p:sp>
        <p:nvSpPr>
          <p:cNvPr id="29" name="PlaceHolder 3"/>
          <p:cNvSpPr>
            <a:spLocks noGrp="1"/>
          </p:cNvSpPr>
          <p:nvPr>
            <p:ph type="body"/>
          </p:nvPr>
        </p:nvSpPr>
        <p:spPr>
          <a:xfrm>
            <a:off x="5152680" y="1768680"/>
            <a:ext cx="4426920" cy="2090880"/>
          </a:xfrm>
          <a:prstGeom prst="rect">
            <a:avLst/>
          </a:prstGeom>
        </p:spPr>
        <p:txBody>
          <a:bodyPr lIns="0" rIns="0" tIns="0" bIns="0">
            <a:normAutofit/>
          </a:bodyPr>
          <a:p>
            <a:endParaRPr b="0" lang="ca-ES" sz="1400" spc="-1" strike="noStrike">
              <a:solidFill>
                <a:srgbClr val="000000"/>
              </a:solidFill>
              <a:latin typeface="Arial"/>
            </a:endParaRPr>
          </a:p>
        </p:txBody>
      </p:sp>
      <p:sp>
        <p:nvSpPr>
          <p:cNvPr id="30" name="PlaceHolder 4"/>
          <p:cNvSpPr>
            <a:spLocks noGrp="1"/>
          </p:cNvSpPr>
          <p:nvPr>
            <p:ph type="body"/>
          </p:nvPr>
        </p:nvSpPr>
        <p:spPr>
          <a:xfrm>
            <a:off x="504000" y="4058640"/>
            <a:ext cx="4426920" cy="2090880"/>
          </a:xfrm>
          <a:prstGeom prst="rect">
            <a:avLst/>
          </a:prstGeom>
        </p:spPr>
        <p:txBody>
          <a:bodyPr lIns="0" rIns="0" tIns="0" bIns="0">
            <a:normAutofit/>
          </a:bodyPr>
          <a:p>
            <a:endParaRPr b="0" lang="ca-ES" sz="1400" spc="-1" strike="noStrike">
              <a:solidFill>
                <a:srgbClr val="000000"/>
              </a:solidFill>
              <a:latin typeface="Arial"/>
            </a:endParaRPr>
          </a:p>
        </p:txBody>
      </p:sp>
      <p:sp>
        <p:nvSpPr>
          <p:cNvPr id="31" name="PlaceHolder 5"/>
          <p:cNvSpPr>
            <a:spLocks noGrp="1"/>
          </p:cNvSpPr>
          <p:nvPr>
            <p:ph type="body"/>
          </p:nvPr>
        </p:nvSpPr>
        <p:spPr>
          <a:xfrm>
            <a:off x="5152680" y="4058640"/>
            <a:ext cx="4426920" cy="2090880"/>
          </a:xfrm>
          <a:prstGeom prst="rect">
            <a:avLst/>
          </a:prstGeom>
        </p:spPr>
        <p:txBody>
          <a:bodyPr lIns="0" rIns="0" tIns="0" bIns="0">
            <a:normAutofit/>
          </a:bodyPr>
          <a:p>
            <a:endParaRPr b="0" lang="ca-ES"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343800" y="1094400"/>
            <a:ext cx="9392760" cy="3016440"/>
          </a:xfrm>
          <a:prstGeom prst="rect">
            <a:avLst/>
          </a:prstGeom>
        </p:spPr>
        <p:txBody>
          <a:bodyPr lIns="0" rIns="0" tIns="0" bIns="0" anchor="ctr"/>
          <a:p>
            <a:endParaRPr b="0" lang="ca-ES" sz="1400" spc="-1" strike="noStrike">
              <a:solidFill>
                <a:srgbClr val="000000"/>
              </a:solidFill>
              <a:latin typeface="Arial"/>
            </a:endParaRPr>
          </a:p>
        </p:txBody>
      </p:sp>
      <p:sp>
        <p:nvSpPr>
          <p:cNvPr id="33" name="PlaceHolder 2"/>
          <p:cNvSpPr>
            <a:spLocks noGrp="1"/>
          </p:cNvSpPr>
          <p:nvPr>
            <p:ph type="body"/>
          </p:nvPr>
        </p:nvSpPr>
        <p:spPr>
          <a:xfrm>
            <a:off x="504000" y="1768680"/>
            <a:ext cx="2921040" cy="2090880"/>
          </a:xfrm>
          <a:prstGeom prst="rect">
            <a:avLst/>
          </a:prstGeom>
        </p:spPr>
        <p:txBody>
          <a:bodyPr lIns="0" rIns="0" tIns="0" bIns="0">
            <a:normAutofit/>
          </a:bodyPr>
          <a:p>
            <a:endParaRPr b="0" lang="ca-ES" sz="1400" spc="-1" strike="noStrike">
              <a:solidFill>
                <a:srgbClr val="000000"/>
              </a:solidFill>
              <a:latin typeface="Arial"/>
            </a:endParaRPr>
          </a:p>
        </p:txBody>
      </p:sp>
      <p:sp>
        <p:nvSpPr>
          <p:cNvPr id="34" name="PlaceHolder 3"/>
          <p:cNvSpPr>
            <a:spLocks noGrp="1"/>
          </p:cNvSpPr>
          <p:nvPr>
            <p:ph type="body"/>
          </p:nvPr>
        </p:nvSpPr>
        <p:spPr>
          <a:xfrm>
            <a:off x="3571560" y="1768680"/>
            <a:ext cx="2921040" cy="2090880"/>
          </a:xfrm>
          <a:prstGeom prst="rect">
            <a:avLst/>
          </a:prstGeom>
        </p:spPr>
        <p:txBody>
          <a:bodyPr lIns="0" rIns="0" tIns="0" bIns="0">
            <a:normAutofit/>
          </a:bodyPr>
          <a:p>
            <a:endParaRPr b="0" lang="ca-ES" sz="1400" spc="-1" strike="noStrike">
              <a:solidFill>
                <a:srgbClr val="000000"/>
              </a:solidFill>
              <a:latin typeface="Arial"/>
            </a:endParaRPr>
          </a:p>
        </p:txBody>
      </p:sp>
      <p:sp>
        <p:nvSpPr>
          <p:cNvPr id="35" name="PlaceHolder 4"/>
          <p:cNvSpPr>
            <a:spLocks noGrp="1"/>
          </p:cNvSpPr>
          <p:nvPr>
            <p:ph type="body"/>
          </p:nvPr>
        </p:nvSpPr>
        <p:spPr>
          <a:xfrm>
            <a:off x="6639120" y="1768680"/>
            <a:ext cx="2921040" cy="2090880"/>
          </a:xfrm>
          <a:prstGeom prst="rect">
            <a:avLst/>
          </a:prstGeom>
        </p:spPr>
        <p:txBody>
          <a:bodyPr lIns="0" rIns="0" tIns="0" bIns="0">
            <a:normAutofit/>
          </a:bodyPr>
          <a:p>
            <a:endParaRPr b="0" lang="ca-ES" sz="1400" spc="-1" strike="noStrike">
              <a:solidFill>
                <a:srgbClr val="000000"/>
              </a:solidFill>
              <a:latin typeface="Arial"/>
            </a:endParaRPr>
          </a:p>
        </p:txBody>
      </p:sp>
      <p:sp>
        <p:nvSpPr>
          <p:cNvPr id="36" name="PlaceHolder 5"/>
          <p:cNvSpPr>
            <a:spLocks noGrp="1"/>
          </p:cNvSpPr>
          <p:nvPr>
            <p:ph type="body"/>
          </p:nvPr>
        </p:nvSpPr>
        <p:spPr>
          <a:xfrm>
            <a:off x="504000" y="4058640"/>
            <a:ext cx="2921040" cy="2090880"/>
          </a:xfrm>
          <a:prstGeom prst="rect">
            <a:avLst/>
          </a:prstGeom>
        </p:spPr>
        <p:txBody>
          <a:bodyPr lIns="0" rIns="0" tIns="0" bIns="0">
            <a:normAutofit/>
          </a:bodyPr>
          <a:p>
            <a:endParaRPr b="0" lang="ca-ES" sz="1400" spc="-1" strike="noStrike">
              <a:solidFill>
                <a:srgbClr val="000000"/>
              </a:solidFill>
              <a:latin typeface="Arial"/>
            </a:endParaRPr>
          </a:p>
        </p:txBody>
      </p:sp>
      <p:sp>
        <p:nvSpPr>
          <p:cNvPr id="37" name="PlaceHolder 6"/>
          <p:cNvSpPr>
            <a:spLocks noGrp="1"/>
          </p:cNvSpPr>
          <p:nvPr>
            <p:ph type="body"/>
          </p:nvPr>
        </p:nvSpPr>
        <p:spPr>
          <a:xfrm>
            <a:off x="3571560" y="4058640"/>
            <a:ext cx="2921040" cy="2090880"/>
          </a:xfrm>
          <a:prstGeom prst="rect">
            <a:avLst/>
          </a:prstGeom>
        </p:spPr>
        <p:txBody>
          <a:bodyPr lIns="0" rIns="0" tIns="0" bIns="0">
            <a:normAutofit/>
          </a:bodyPr>
          <a:p>
            <a:endParaRPr b="0" lang="ca-ES" sz="1400" spc="-1" strike="noStrike">
              <a:solidFill>
                <a:srgbClr val="000000"/>
              </a:solidFill>
              <a:latin typeface="Arial"/>
            </a:endParaRPr>
          </a:p>
        </p:txBody>
      </p:sp>
      <p:sp>
        <p:nvSpPr>
          <p:cNvPr id="38" name="PlaceHolder 7"/>
          <p:cNvSpPr>
            <a:spLocks noGrp="1"/>
          </p:cNvSpPr>
          <p:nvPr>
            <p:ph type="body"/>
          </p:nvPr>
        </p:nvSpPr>
        <p:spPr>
          <a:xfrm>
            <a:off x="6639120" y="4058640"/>
            <a:ext cx="2921040" cy="2090880"/>
          </a:xfrm>
          <a:prstGeom prst="rect">
            <a:avLst/>
          </a:prstGeom>
        </p:spPr>
        <p:txBody>
          <a:bodyPr lIns="0" rIns="0" tIns="0" bIns="0">
            <a:normAutofit/>
          </a:bodyPr>
          <a:p>
            <a:endParaRPr b="0" lang="ca-ES"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343800" y="1094400"/>
            <a:ext cx="9392760" cy="3016440"/>
          </a:xfrm>
          <a:prstGeom prst="rect">
            <a:avLst/>
          </a:prstGeom>
        </p:spPr>
        <p:txBody>
          <a:bodyPr lIns="0" rIns="0" tIns="0" bIns="0" anchor="ctr"/>
          <a:p>
            <a:endParaRPr b="0" lang="ca-ES" sz="1400" spc="-1" strike="noStrike">
              <a:solidFill>
                <a:srgbClr val="000000"/>
              </a:solidFill>
              <a:latin typeface="Arial"/>
            </a:endParaRPr>
          </a:p>
        </p:txBody>
      </p:sp>
      <p:sp>
        <p:nvSpPr>
          <p:cNvPr id="43" name="PlaceHolder 2"/>
          <p:cNvSpPr>
            <a:spLocks noGrp="1"/>
          </p:cNvSpPr>
          <p:nvPr>
            <p:ph type="subTitle"/>
          </p:nvPr>
        </p:nvSpPr>
        <p:spPr>
          <a:xfrm>
            <a:off x="504000" y="1768680"/>
            <a:ext cx="9072000" cy="4384080"/>
          </a:xfrm>
          <a:prstGeom prst="rect">
            <a:avLst/>
          </a:prstGeom>
        </p:spPr>
        <p:txBody>
          <a:bodyPr lIns="0" rIns="0" tIns="0" bIns="0" anchor="ctr"/>
          <a:p>
            <a:pPr algn="ctr"/>
            <a:endParaRPr b="0" lang="ca-E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343800" y="1094400"/>
            <a:ext cx="9392760" cy="3016440"/>
          </a:xfrm>
          <a:prstGeom prst="rect">
            <a:avLst/>
          </a:prstGeom>
        </p:spPr>
        <p:txBody>
          <a:bodyPr lIns="0" rIns="0" tIns="0" bIns="0" anchor="ctr"/>
          <a:p>
            <a:endParaRPr b="0" lang="ca-ES" sz="1400" spc="-1" strike="noStrike">
              <a:solidFill>
                <a:srgbClr val="000000"/>
              </a:solidFill>
              <a:latin typeface="Arial"/>
            </a:endParaRPr>
          </a:p>
        </p:txBody>
      </p:sp>
      <p:sp>
        <p:nvSpPr>
          <p:cNvPr id="45" name="PlaceHolder 2"/>
          <p:cNvSpPr>
            <a:spLocks noGrp="1"/>
          </p:cNvSpPr>
          <p:nvPr>
            <p:ph type="body"/>
          </p:nvPr>
        </p:nvSpPr>
        <p:spPr>
          <a:xfrm>
            <a:off x="504000" y="1768680"/>
            <a:ext cx="9072000" cy="4384080"/>
          </a:xfrm>
          <a:prstGeom prst="rect">
            <a:avLst/>
          </a:prstGeom>
        </p:spPr>
        <p:txBody>
          <a:bodyPr lIns="0" rIns="0" tIns="0" bIns="0">
            <a:normAutofit/>
          </a:bodyPr>
          <a:p>
            <a:endParaRPr b="0" lang="ca-ES"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343800" y="1094400"/>
            <a:ext cx="9392760" cy="3016440"/>
          </a:xfrm>
          <a:prstGeom prst="rect">
            <a:avLst/>
          </a:prstGeom>
        </p:spPr>
        <p:txBody>
          <a:bodyPr lIns="0" rIns="0" tIns="0" bIns="0" anchor="ctr"/>
          <a:p>
            <a:endParaRPr b="0" lang="ca-ES" sz="1400" spc="-1" strike="noStrike">
              <a:solidFill>
                <a:srgbClr val="000000"/>
              </a:solidFill>
              <a:latin typeface="Arial"/>
            </a:endParaRPr>
          </a:p>
        </p:txBody>
      </p:sp>
      <p:sp>
        <p:nvSpPr>
          <p:cNvPr id="47" name="PlaceHolder 2"/>
          <p:cNvSpPr>
            <a:spLocks noGrp="1"/>
          </p:cNvSpPr>
          <p:nvPr>
            <p:ph type="body"/>
          </p:nvPr>
        </p:nvSpPr>
        <p:spPr>
          <a:xfrm>
            <a:off x="504000" y="1768680"/>
            <a:ext cx="4426920" cy="4384080"/>
          </a:xfrm>
          <a:prstGeom prst="rect">
            <a:avLst/>
          </a:prstGeom>
        </p:spPr>
        <p:txBody>
          <a:bodyPr lIns="0" rIns="0" tIns="0" bIns="0">
            <a:normAutofit/>
          </a:bodyPr>
          <a:p>
            <a:endParaRPr b="0" lang="ca-ES" sz="1400" spc="-1" strike="noStrike">
              <a:solidFill>
                <a:srgbClr val="000000"/>
              </a:solidFill>
              <a:latin typeface="Arial"/>
            </a:endParaRPr>
          </a:p>
        </p:txBody>
      </p:sp>
      <p:sp>
        <p:nvSpPr>
          <p:cNvPr id="48" name="PlaceHolder 3"/>
          <p:cNvSpPr>
            <a:spLocks noGrp="1"/>
          </p:cNvSpPr>
          <p:nvPr>
            <p:ph type="body"/>
          </p:nvPr>
        </p:nvSpPr>
        <p:spPr>
          <a:xfrm>
            <a:off x="5152680" y="1768680"/>
            <a:ext cx="4426920" cy="4384080"/>
          </a:xfrm>
          <a:prstGeom prst="rect">
            <a:avLst/>
          </a:prstGeom>
        </p:spPr>
        <p:txBody>
          <a:bodyPr lIns="0" rIns="0" tIns="0" bIns="0">
            <a:normAutofit/>
          </a:bodyPr>
          <a:p>
            <a:endParaRPr b="0" lang="ca-ES"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343800" y="1094400"/>
            <a:ext cx="9392760" cy="3016440"/>
          </a:xfrm>
          <a:prstGeom prst="rect">
            <a:avLst/>
          </a:prstGeom>
        </p:spPr>
        <p:txBody>
          <a:bodyPr lIns="0" rIns="0" tIns="0" bIns="0" anchor="ctr"/>
          <a:p>
            <a:endParaRPr b="0" lang="ca-ES"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343800" y="1094400"/>
            <a:ext cx="9392760" cy="13983840"/>
          </a:xfrm>
          <a:prstGeom prst="rect">
            <a:avLst/>
          </a:prstGeom>
        </p:spPr>
        <p:txBody>
          <a:bodyPr lIns="0" rIns="0" tIns="0" bIns="0" anchor="ctr"/>
          <a:p>
            <a:pPr algn="ctr"/>
            <a:endParaRPr b="0" lang="ca-E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343800" y="1094400"/>
            <a:ext cx="9392760" cy="3016440"/>
          </a:xfrm>
          <a:prstGeom prst="rect">
            <a:avLst/>
          </a:prstGeom>
        </p:spPr>
        <p:txBody>
          <a:bodyPr lIns="0" rIns="0" tIns="0" bIns="0" anchor="ctr"/>
          <a:p>
            <a:endParaRPr b="0" lang="ca-ES" sz="1400" spc="-1" strike="noStrike">
              <a:solidFill>
                <a:srgbClr val="000000"/>
              </a:solidFill>
              <a:latin typeface="Arial"/>
            </a:endParaRPr>
          </a:p>
        </p:txBody>
      </p:sp>
      <p:sp>
        <p:nvSpPr>
          <p:cNvPr id="52" name="PlaceHolder 2"/>
          <p:cNvSpPr>
            <a:spLocks noGrp="1"/>
          </p:cNvSpPr>
          <p:nvPr>
            <p:ph type="body"/>
          </p:nvPr>
        </p:nvSpPr>
        <p:spPr>
          <a:xfrm>
            <a:off x="504000" y="1768680"/>
            <a:ext cx="4426920" cy="2090880"/>
          </a:xfrm>
          <a:prstGeom prst="rect">
            <a:avLst/>
          </a:prstGeom>
        </p:spPr>
        <p:txBody>
          <a:bodyPr lIns="0" rIns="0" tIns="0" bIns="0">
            <a:normAutofit/>
          </a:bodyPr>
          <a:p>
            <a:endParaRPr b="0" lang="ca-ES" sz="1400" spc="-1" strike="noStrike">
              <a:solidFill>
                <a:srgbClr val="000000"/>
              </a:solidFill>
              <a:latin typeface="Arial"/>
            </a:endParaRPr>
          </a:p>
        </p:txBody>
      </p:sp>
      <p:sp>
        <p:nvSpPr>
          <p:cNvPr id="53" name="PlaceHolder 3"/>
          <p:cNvSpPr>
            <a:spLocks noGrp="1"/>
          </p:cNvSpPr>
          <p:nvPr>
            <p:ph type="body"/>
          </p:nvPr>
        </p:nvSpPr>
        <p:spPr>
          <a:xfrm>
            <a:off x="5152680" y="1768680"/>
            <a:ext cx="4426920" cy="4384080"/>
          </a:xfrm>
          <a:prstGeom prst="rect">
            <a:avLst/>
          </a:prstGeom>
        </p:spPr>
        <p:txBody>
          <a:bodyPr lIns="0" rIns="0" tIns="0" bIns="0">
            <a:normAutofit/>
          </a:bodyPr>
          <a:p>
            <a:endParaRPr b="0" lang="ca-ES" sz="1400" spc="-1" strike="noStrike">
              <a:solidFill>
                <a:srgbClr val="000000"/>
              </a:solidFill>
              <a:latin typeface="Arial"/>
            </a:endParaRPr>
          </a:p>
        </p:txBody>
      </p:sp>
      <p:sp>
        <p:nvSpPr>
          <p:cNvPr id="54" name="PlaceHolder 4"/>
          <p:cNvSpPr>
            <a:spLocks noGrp="1"/>
          </p:cNvSpPr>
          <p:nvPr>
            <p:ph type="body"/>
          </p:nvPr>
        </p:nvSpPr>
        <p:spPr>
          <a:xfrm>
            <a:off x="504000" y="4058640"/>
            <a:ext cx="4426920" cy="2090880"/>
          </a:xfrm>
          <a:prstGeom prst="rect">
            <a:avLst/>
          </a:prstGeom>
        </p:spPr>
        <p:txBody>
          <a:bodyPr lIns="0" rIns="0" tIns="0" bIns="0">
            <a:normAutofit/>
          </a:bodyPr>
          <a:p>
            <a:endParaRPr b="0" lang="ca-ES"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343800" y="1094400"/>
            <a:ext cx="9392760" cy="3016440"/>
          </a:xfrm>
          <a:prstGeom prst="rect">
            <a:avLst/>
          </a:prstGeom>
        </p:spPr>
        <p:txBody>
          <a:bodyPr lIns="0" rIns="0" tIns="0" bIns="0" anchor="ctr"/>
          <a:p>
            <a:endParaRPr b="0" lang="ca-ES" sz="1400" spc="-1" strike="noStrike">
              <a:solidFill>
                <a:srgbClr val="000000"/>
              </a:solidFill>
              <a:latin typeface="Arial"/>
            </a:endParaRPr>
          </a:p>
        </p:txBody>
      </p:sp>
      <p:sp>
        <p:nvSpPr>
          <p:cNvPr id="4" name="PlaceHolder 2"/>
          <p:cNvSpPr>
            <a:spLocks noGrp="1"/>
          </p:cNvSpPr>
          <p:nvPr>
            <p:ph type="subTitle"/>
          </p:nvPr>
        </p:nvSpPr>
        <p:spPr>
          <a:xfrm>
            <a:off x="504000" y="1768680"/>
            <a:ext cx="9072000" cy="4384080"/>
          </a:xfrm>
          <a:prstGeom prst="rect">
            <a:avLst/>
          </a:prstGeom>
        </p:spPr>
        <p:txBody>
          <a:bodyPr lIns="0" rIns="0" tIns="0" bIns="0" anchor="ctr"/>
          <a:p>
            <a:pPr algn="ctr"/>
            <a:endParaRPr b="0" lang="ca-E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343800" y="1094400"/>
            <a:ext cx="9392760" cy="3016440"/>
          </a:xfrm>
          <a:prstGeom prst="rect">
            <a:avLst/>
          </a:prstGeom>
        </p:spPr>
        <p:txBody>
          <a:bodyPr lIns="0" rIns="0" tIns="0" bIns="0" anchor="ctr"/>
          <a:p>
            <a:endParaRPr b="0" lang="ca-ES" sz="1400" spc="-1" strike="noStrike">
              <a:solidFill>
                <a:srgbClr val="000000"/>
              </a:solidFill>
              <a:latin typeface="Arial"/>
            </a:endParaRPr>
          </a:p>
        </p:txBody>
      </p:sp>
      <p:sp>
        <p:nvSpPr>
          <p:cNvPr id="56" name="PlaceHolder 2"/>
          <p:cNvSpPr>
            <a:spLocks noGrp="1"/>
          </p:cNvSpPr>
          <p:nvPr>
            <p:ph type="body"/>
          </p:nvPr>
        </p:nvSpPr>
        <p:spPr>
          <a:xfrm>
            <a:off x="504000" y="1768680"/>
            <a:ext cx="4426920" cy="4384080"/>
          </a:xfrm>
          <a:prstGeom prst="rect">
            <a:avLst/>
          </a:prstGeom>
        </p:spPr>
        <p:txBody>
          <a:bodyPr lIns="0" rIns="0" tIns="0" bIns="0">
            <a:normAutofit/>
          </a:bodyPr>
          <a:p>
            <a:endParaRPr b="0" lang="ca-ES" sz="1400" spc="-1" strike="noStrike">
              <a:solidFill>
                <a:srgbClr val="000000"/>
              </a:solidFill>
              <a:latin typeface="Arial"/>
            </a:endParaRPr>
          </a:p>
        </p:txBody>
      </p:sp>
      <p:sp>
        <p:nvSpPr>
          <p:cNvPr id="57" name="PlaceHolder 3"/>
          <p:cNvSpPr>
            <a:spLocks noGrp="1"/>
          </p:cNvSpPr>
          <p:nvPr>
            <p:ph type="body"/>
          </p:nvPr>
        </p:nvSpPr>
        <p:spPr>
          <a:xfrm>
            <a:off x="5152680" y="1768680"/>
            <a:ext cx="4426920" cy="2090880"/>
          </a:xfrm>
          <a:prstGeom prst="rect">
            <a:avLst/>
          </a:prstGeom>
        </p:spPr>
        <p:txBody>
          <a:bodyPr lIns="0" rIns="0" tIns="0" bIns="0">
            <a:normAutofit/>
          </a:bodyPr>
          <a:p>
            <a:endParaRPr b="0" lang="ca-ES" sz="1400" spc="-1" strike="noStrike">
              <a:solidFill>
                <a:srgbClr val="000000"/>
              </a:solidFill>
              <a:latin typeface="Arial"/>
            </a:endParaRPr>
          </a:p>
        </p:txBody>
      </p:sp>
      <p:sp>
        <p:nvSpPr>
          <p:cNvPr id="58" name="PlaceHolder 4"/>
          <p:cNvSpPr>
            <a:spLocks noGrp="1"/>
          </p:cNvSpPr>
          <p:nvPr>
            <p:ph type="body"/>
          </p:nvPr>
        </p:nvSpPr>
        <p:spPr>
          <a:xfrm>
            <a:off x="5152680" y="4058640"/>
            <a:ext cx="4426920" cy="2090880"/>
          </a:xfrm>
          <a:prstGeom prst="rect">
            <a:avLst/>
          </a:prstGeom>
        </p:spPr>
        <p:txBody>
          <a:bodyPr lIns="0" rIns="0" tIns="0" bIns="0">
            <a:normAutofit/>
          </a:bodyPr>
          <a:p>
            <a:endParaRPr b="0" lang="ca-ES"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343800" y="1094400"/>
            <a:ext cx="9392760" cy="3016440"/>
          </a:xfrm>
          <a:prstGeom prst="rect">
            <a:avLst/>
          </a:prstGeom>
        </p:spPr>
        <p:txBody>
          <a:bodyPr lIns="0" rIns="0" tIns="0" bIns="0" anchor="ctr"/>
          <a:p>
            <a:endParaRPr b="0" lang="ca-ES" sz="1400" spc="-1" strike="noStrike">
              <a:solidFill>
                <a:srgbClr val="000000"/>
              </a:solidFill>
              <a:latin typeface="Arial"/>
            </a:endParaRPr>
          </a:p>
        </p:txBody>
      </p:sp>
      <p:sp>
        <p:nvSpPr>
          <p:cNvPr id="60" name="PlaceHolder 2"/>
          <p:cNvSpPr>
            <a:spLocks noGrp="1"/>
          </p:cNvSpPr>
          <p:nvPr>
            <p:ph type="body"/>
          </p:nvPr>
        </p:nvSpPr>
        <p:spPr>
          <a:xfrm>
            <a:off x="504000" y="1768680"/>
            <a:ext cx="4426920" cy="2090880"/>
          </a:xfrm>
          <a:prstGeom prst="rect">
            <a:avLst/>
          </a:prstGeom>
        </p:spPr>
        <p:txBody>
          <a:bodyPr lIns="0" rIns="0" tIns="0" bIns="0">
            <a:normAutofit/>
          </a:bodyPr>
          <a:p>
            <a:endParaRPr b="0" lang="ca-ES" sz="1400" spc="-1" strike="noStrike">
              <a:solidFill>
                <a:srgbClr val="000000"/>
              </a:solidFill>
              <a:latin typeface="Arial"/>
            </a:endParaRPr>
          </a:p>
        </p:txBody>
      </p:sp>
      <p:sp>
        <p:nvSpPr>
          <p:cNvPr id="61" name="PlaceHolder 3"/>
          <p:cNvSpPr>
            <a:spLocks noGrp="1"/>
          </p:cNvSpPr>
          <p:nvPr>
            <p:ph type="body"/>
          </p:nvPr>
        </p:nvSpPr>
        <p:spPr>
          <a:xfrm>
            <a:off x="5152680" y="1768680"/>
            <a:ext cx="4426920" cy="2090880"/>
          </a:xfrm>
          <a:prstGeom prst="rect">
            <a:avLst/>
          </a:prstGeom>
        </p:spPr>
        <p:txBody>
          <a:bodyPr lIns="0" rIns="0" tIns="0" bIns="0">
            <a:normAutofit/>
          </a:bodyPr>
          <a:p>
            <a:endParaRPr b="0" lang="ca-ES" sz="1400" spc="-1" strike="noStrike">
              <a:solidFill>
                <a:srgbClr val="000000"/>
              </a:solidFill>
              <a:latin typeface="Arial"/>
            </a:endParaRPr>
          </a:p>
        </p:txBody>
      </p:sp>
      <p:sp>
        <p:nvSpPr>
          <p:cNvPr id="62" name="PlaceHolder 4"/>
          <p:cNvSpPr>
            <a:spLocks noGrp="1"/>
          </p:cNvSpPr>
          <p:nvPr>
            <p:ph type="body"/>
          </p:nvPr>
        </p:nvSpPr>
        <p:spPr>
          <a:xfrm>
            <a:off x="504000" y="4058640"/>
            <a:ext cx="9072000" cy="2090880"/>
          </a:xfrm>
          <a:prstGeom prst="rect">
            <a:avLst/>
          </a:prstGeom>
        </p:spPr>
        <p:txBody>
          <a:bodyPr lIns="0" rIns="0" tIns="0" bIns="0">
            <a:normAutofit/>
          </a:bodyPr>
          <a:p>
            <a:endParaRPr b="0" lang="ca-ES"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343800" y="1094400"/>
            <a:ext cx="9392760" cy="3016440"/>
          </a:xfrm>
          <a:prstGeom prst="rect">
            <a:avLst/>
          </a:prstGeom>
        </p:spPr>
        <p:txBody>
          <a:bodyPr lIns="0" rIns="0" tIns="0" bIns="0" anchor="ctr"/>
          <a:p>
            <a:endParaRPr b="0" lang="ca-ES" sz="1400" spc="-1" strike="noStrike">
              <a:solidFill>
                <a:srgbClr val="000000"/>
              </a:solidFill>
              <a:latin typeface="Arial"/>
            </a:endParaRPr>
          </a:p>
        </p:txBody>
      </p:sp>
      <p:sp>
        <p:nvSpPr>
          <p:cNvPr id="64" name="PlaceHolder 2"/>
          <p:cNvSpPr>
            <a:spLocks noGrp="1"/>
          </p:cNvSpPr>
          <p:nvPr>
            <p:ph type="body"/>
          </p:nvPr>
        </p:nvSpPr>
        <p:spPr>
          <a:xfrm>
            <a:off x="504000" y="1768680"/>
            <a:ext cx="9072000" cy="2090880"/>
          </a:xfrm>
          <a:prstGeom prst="rect">
            <a:avLst/>
          </a:prstGeom>
        </p:spPr>
        <p:txBody>
          <a:bodyPr lIns="0" rIns="0" tIns="0" bIns="0">
            <a:normAutofit/>
          </a:bodyPr>
          <a:p>
            <a:endParaRPr b="0" lang="ca-ES" sz="1400" spc="-1" strike="noStrike">
              <a:solidFill>
                <a:srgbClr val="000000"/>
              </a:solidFill>
              <a:latin typeface="Arial"/>
            </a:endParaRPr>
          </a:p>
        </p:txBody>
      </p:sp>
      <p:sp>
        <p:nvSpPr>
          <p:cNvPr id="65" name="PlaceHolder 3"/>
          <p:cNvSpPr>
            <a:spLocks noGrp="1"/>
          </p:cNvSpPr>
          <p:nvPr>
            <p:ph type="body"/>
          </p:nvPr>
        </p:nvSpPr>
        <p:spPr>
          <a:xfrm>
            <a:off x="504000" y="4058640"/>
            <a:ext cx="9072000" cy="2090880"/>
          </a:xfrm>
          <a:prstGeom prst="rect">
            <a:avLst/>
          </a:prstGeom>
        </p:spPr>
        <p:txBody>
          <a:bodyPr lIns="0" rIns="0" tIns="0" bIns="0">
            <a:normAutofit/>
          </a:bodyPr>
          <a:p>
            <a:endParaRPr b="0" lang="ca-ES"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343800" y="1094400"/>
            <a:ext cx="9392760" cy="3016440"/>
          </a:xfrm>
          <a:prstGeom prst="rect">
            <a:avLst/>
          </a:prstGeom>
        </p:spPr>
        <p:txBody>
          <a:bodyPr lIns="0" rIns="0" tIns="0" bIns="0" anchor="ctr"/>
          <a:p>
            <a:endParaRPr b="0" lang="ca-ES" sz="1400" spc="-1" strike="noStrike">
              <a:solidFill>
                <a:srgbClr val="000000"/>
              </a:solidFill>
              <a:latin typeface="Arial"/>
            </a:endParaRPr>
          </a:p>
        </p:txBody>
      </p:sp>
      <p:sp>
        <p:nvSpPr>
          <p:cNvPr id="67" name="PlaceHolder 2"/>
          <p:cNvSpPr>
            <a:spLocks noGrp="1"/>
          </p:cNvSpPr>
          <p:nvPr>
            <p:ph type="body"/>
          </p:nvPr>
        </p:nvSpPr>
        <p:spPr>
          <a:xfrm>
            <a:off x="504000" y="1768680"/>
            <a:ext cx="4426920" cy="2090880"/>
          </a:xfrm>
          <a:prstGeom prst="rect">
            <a:avLst/>
          </a:prstGeom>
        </p:spPr>
        <p:txBody>
          <a:bodyPr lIns="0" rIns="0" tIns="0" bIns="0">
            <a:normAutofit/>
          </a:bodyPr>
          <a:p>
            <a:endParaRPr b="0" lang="ca-ES" sz="1400" spc="-1" strike="noStrike">
              <a:solidFill>
                <a:srgbClr val="000000"/>
              </a:solidFill>
              <a:latin typeface="Arial"/>
            </a:endParaRPr>
          </a:p>
        </p:txBody>
      </p:sp>
      <p:sp>
        <p:nvSpPr>
          <p:cNvPr id="68" name="PlaceHolder 3"/>
          <p:cNvSpPr>
            <a:spLocks noGrp="1"/>
          </p:cNvSpPr>
          <p:nvPr>
            <p:ph type="body"/>
          </p:nvPr>
        </p:nvSpPr>
        <p:spPr>
          <a:xfrm>
            <a:off x="5152680" y="1768680"/>
            <a:ext cx="4426920" cy="2090880"/>
          </a:xfrm>
          <a:prstGeom prst="rect">
            <a:avLst/>
          </a:prstGeom>
        </p:spPr>
        <p:txBody>
          <a:bodyPr lIns="0" rIns="0" tIns="0" bIns="0">
            <a:normAutofit/>
          </a:bodyPr>
          <a:p>
            <a:endParaRPr b="0" lang="ca-ES" sz="1400" spc="-1" strike="noStrike">
              <a:solidFill>
                <a:srgbClr val="000000"/>
              </a:solidFill>
              <a:latin typeface="Arial"/>
            </a:endParaRPr>
          </a:p>
        </p:txBody>
      </p:sp>
      <p:sp>
        <p:nvSpPr>
          <p:cNvPr id="69" name="PlaceHolder 4"/>
          <p:cNvSpPr>
            <a:spLocks noGrp="1"/>
          </p:cNvSpPr>
          <p:nvPr>
            <p:ph type="body"/>
          </p:nvPr>
        </p:nvSpPr>
        <p:spPr>
          <a:xfrm>
            <a:off x="504000" y="4058640"/>
            <a:ext cx="4426920" cy="2090880"/>
          </a:xfrm>
          <a:prstGeom prst="rect">
            <a:avLst/>
          </a:prstGeom>
        </p:spPr>
        <p:txBody>
          <a:bodyPr lIns="0" rIns="0" tIns="0" bIns="0">
            <a:normAutofit/>
          </a:bodyPr>
          <a:p>
            <a:endParaRPr b="0" lang="ca-ES" sz="1400" spc="-1" strike="noStrike">
              <a:solidFill>
                <a:srgbClr val="000000"/>
              </a:solidFill>
              <a:latin typeface="Arial"/>
            </a:endParaRPr>
          </a:p>
        </p:txBody>
      </p:sp>
      <p:sp>
        <p:nvSpPr>
          <p:cNvPr id="70" name="PlaceHolder 5"/>
          <p:cNvSpPr>
            <a:spLocks noGrp="1"/>
          </p:cNvSpPr>
          <p:nvPr>
            <p:ph type="body"/>
          </p:nvPr>
        </p:nvSpPr>
        <p:spPr>
          <a:xfrm>
            <a:off x="5152680" y="4058640"/>
            <a:ext cx="4426920" cy="2090880"/>
          </a:xfrm>
          <a:prstGeom prst="rect">
            <a:avLst/>
          </a:prstGeom>
        </p:spPr>
        <p:txBody>
          <a:bodyPr lIns="0" rIns="0" tIns="0" bIns="0">
            <a:normAutofit/>
          </a:bodyPr>
          <a:p>
            <a:endParaRPr b="0" lang="ca-ES"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343800" y="1094400"/>
            <a:ext cx="9392760" cy="3016440"/>
          </a:xfrm>
          <a:prstGeom prst="rect">
            <a:avLst/>
          </a:prstGeom>
        </p:spPr>
        <p:txBody>
          <a:bodyPr lIns="0" rIns="0" tIns="0" bIns="0" anchor="ctr"/>
          <a:p>
            <a:endParaRPr b="0" lang="ca-ES" sz="1400" spc="-1" strike="noStrike">
              <a:solidFill>
                <a:srgbClr val="000000"/>
              </a:solidFill>
              <a:latin typeface="Arial"/>
            </a:endParaRPr>
          </a:p>
        </p:txBody>
      </p:sp>
      <p:sp>
        <p:nvSpPr>
          <p:cNvPr id="72" name="PlaceHolder 2"/>
          <p:cNvSpPr>
            <a:spLocks noGrp="1"/>
          </p:cNvSpPr>
          <p:nvPr>
            <p:ph type="body"/>
          </p:nvPr>
        </p:nvSpPr>
        <p:spPr>
          <a:xfrm>
            <a:off x="504000" y="1768680"/>
            <a:ext cx="2921040" cy="2090880"/>
          </a:xfrm>
          <a:prstGeom prst="rect">
            <a:avLst/>
          </a:prstGeom>
        </p:spPr>
        <p:txBody>
          <a:bodyPr lIns="0" rIns="0" tIns="0" bIns="0">
            <a:normAutofit/>
          </a:bodyPr>
          <a:p>
            <a:endParaRPr b="0" lang="ca-ES" sz="1400" spc="-1" strike="noStrike">
              <a:solidFill>
                <a:srgbClr val="000000"/>
              </a:solidFill>
              <a:latin typeface="Arial"/>
            </a:endParaRPr>
          </a:p>
        </p:txBody>
      </p:sp>
      <p:sp>
        <p:nvSpPr>
          <p:cNvPr id="73" name="PlaceHolder 3"/>
          <p:cNvSpPr>
            <a:spLocks noGrp="1"/>
          </p:cNvSpPr>
          <p:nvPr>
            <p:ph type="body"/>
          </p:nvPr>
        </p:nvSpPr>
        <p:spPr>
          <a:xfrm>
            <a:off x="3571560" y="1768680"/>
            <a:ext cx="2921040" cy="2090880"/>
          </a:xfrm>
          <a:prstGeom prst="rect">
            <a:avLst/>
          </a:prstGeom>
        </p:spPr>
        <p:txBody>
          <a:bodyPr lIns="0" rIns="0" tIns="0" bIns="0">
            <a:normAutofit/>
          </a:bodyPr>
          <a:p>
            <a:endParaRPr b="0" lang="ca-ES" sz="1400" spc="-1" strike="noStrike">
              <a:solidFill>
                <a:srgbClr val="000000"/>
              </a:solidFill>
              <a:latin typeface="Arial"/>
            </a:endParaRPr>
          </a:p>
        </p:txBody>
      </p:sp>
      <p:sp>
        <p:nvSpPr>
          <p:cNvPr id="74" name="PlaceHolder 4"/>
          <p:cNvSpPr>
            <a:spLocks noGrp="1"/>
          </p:cNvSpPr>
          <p:nvPr>
            <p:ph type="body"/>
          </p:nvPr>
        </p:nvSpPr>
        <p:spPr>
          <a:xfrm>
            <a:off x="6639120" y="1768680"/>
            <a:ext cx="2921040" cy="2090880"/>
          </a:xfrm>
          <a:prstGeom prst="rect">
            <a:avLst/>
          </a:prstGeom>
        </p:spPr>
        <p:txBody>
          <a:bodyPr lIns="0" rIns="0" tIns="0" bIns="0">
            <a:normAutofit/>
          </a:bodyPr>
          <a:p>
            <a:endParaRPr b="0" lang="ca-ES" sz="1400" spc="-1" strike="noStrike">
              <a:solidFill>
                <a:srgbClr val="000000"/>
              </a:solidFill>
              <a:latin typeface="Arial"/>
            </a:endParaRPr>
          </a:p>
        </p:txBody>
      </p:sp>
      <p:sp>
        <p:nvSpPr>
          <p:cNvPr id="75" name="PlaceHolder 5"/>
          <p:cNvSpPr>
            <a:spLocks noGrp="1"/>
          </p:cNvSpPr>
          <p:nvPr>
            <p:ph type="body"/>
          </p:nvPr>
        </p:nvSpPr>
        <p:spPr>
          <a:xfrm>
            <a:off x="504000" y="4058640"/>
            <a:ext cx="2921040" cy="2090880"/>
          </a:xfrm>
          <a:prstGeom prst="rect">
            <a:avLst/>
          </a:prstGeom>
        </p:spPr>
        <p:txBody>
          <a:bodyPr lIns="0" rIns="0" tIns="0" bIns="0">
            <a:normAutofit/>
          </a:bodyPr>
          <a:p>
            <a:endParaRPr b="0" lang="ca-ES" sz="1400" spc="-1" strike="noStrike">
              <a:solidFill>
                <a:srgbClr val="000000"/>
              </a:solidFill>
              <a:latin typeface="Arial"/>
            </a:endParaRPr>
          </a:p>
        </p:txBody>
      </p:sp>
      <p:sp>
        <p:nvSpPr>
          <p:cNvPr id="76" name="PlaceHolder 6"/>
          <p:cNvSpPr>
            <a:spLocks noGrp="1"/>
          </p:cNvSpPr>
          <p:nvPr>
            <p:ph type="body"/>
          </p:nvPr>
        </p:nvSpPr>
        <p:spPr>
          <a:xfrm>
            <a:off x="3571560" y="4058640"/>
            <a:ext cx="2921040" cy="2090880"/>
          </a:xfrm>
          <a:prstGeom prst="rect">
            <a:avLst/>
          </a:prstGeom>
        </p:spPr>
        <p:txBody>
          <a:bodyPr lIns="0" rIns="0" tIns="0" bIns="0">
            <a:normAutofit/>
          </a:bodyPr>
          <a:p>
            <a:endParaRPr b="0" lang="ca-ES" sz="1400" spc="-1" strike="noStrike">
              <a:solidFill>
                <a:srgbClr val="000000"/>
              </a:solidFill>
              <a:latin typeface="Arial"/>
            </a:endParaRPr>
          </a:p>
        </p:txBody>
      </p:sp>
      <p:sp>
        <p:nvSpPr>
          <p:cNvPr id="77" name="PlaceHolder 7"/>
          <p:cNvSpPr>
            <a:spLocks noGrp="1"/>
          </p:cNvSpPr>
          <p:nvPr>
            <p:ph type="body"/>
          </p:nvPr>
        </p:nvSpPr>
        <p:spPr>
          <a:xfrm>
            <a:off x="6639120" y="4058640"/>
            <a:ext cx="2921040" cy="2090880"/>
          </a:xfrm>
          <a:prstGeom prst="rect">
            <a:avLst/>
          </a:prstGeom>
        </p:spPr>
        <p:txBody>
          <a:bodyPr lIns="0" rIns="0" tIns="0" bIns="0">
            <a:normAutofit/>
          </a:bodyPr>
          <a:p>
            <a:endParaRPr b="0" lang="ca-ES"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343800" y="1094400"/>
            <a:ext cx="9392760" cy="3016440"/>
          </a:xfrm>
          <a:prstGeom prst="rect">
            <a:avLst/>
          </a:prstGeom>
        </p:spPr>
        <p:txBody>
          <a:bodyPr lIns="0" rIns="0" tIns="0" bIns="0" anchor="ctr"/>
          <a:p>
            <a:endParaRPr b="0" lang="ca-ES" sz="1400" spc="-1" strike="noStrike">
              <a:solidFill>
                <a:srgbClr val="000000"/>
              </a:solidFill>
              <a:latin typeface="Arial"/>
            </a:endParaRPr>
          </a:p>
        </p:txBody>
      </p:sp>
      <p:sp>
        <p:nvSpPr>
          <p:cNvPr id="84" name="PlaceHolder 2"/>
          <p:cNvSpPr>
            <a:spLocks noGrp="1"/>
          </p:cNvSpPr>
          <p:nvPr>
            <p:ph type="subTitle"/>
          </p:nvPr>
        </p:nvSpPr>
        <p:spPr>
          <a:xfrm>
            <a:off x="504000" y="1768680"/>
            <a:ext cx="9072000" cy="4384080"/>
          </a:xfrm>
          <a:prstGeom prst="rect">
            <a:avLst/>
          </a:prstGeom>
        </p:spPr>
        <p:txBody>
          <a:bodyPr lIns="0" rIns="0" tIns="0" bIns="0" anchor="ctr"/>
          <a:p>
            <a:pPr algn="ctr"/>
            <a:endParaRPr b="0" lang="ca-E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343800" y="1094400"/>
            <a:ext cx="9392760" cy="3016440"/>
          </a:xfrm>
          <a:prstGeom prst="rect">
            <a:avLst/>
          </a:prstGeom>
        </p:spPr>
        <p:txBody>
          <a:bodyPr lIns="0" rIns="0" tIns="0" bIns="0" anchor="ctr"/>
          <a:p>
            <a:endParaRPr b="0" lang="ca-ES" sz="1400" spc="-1" strike="noStrike">
              <a:solidFill>
                <a:srgbClr val="000000"/>
              </a:solidFill>
              <a:latin typeface="Arial"/>
            </a:endParaRPr>
          </a:p>
        </p:txBody>
      </p:sp>
      <p:sp>
        <p:nvSpPr>
          <p:cNvPr id="86" name="PlaceHolder 2"/>
          <p:cNvSpPr>
            <a:spLocks noGrp="1"/>
          </p:cNvSpPr>
          <p:nvPr>
            <p:ph type="body"/>
          </p:nvPr>
        </p:nvSpPr>
        <p:spPr>
          <a:xfrm>
            <a:off x="504000" y="1768680"/>
            <a:ext cx="9072000" cy="4384080"/>
          </a:xfrm>
          <a:prstGeom prst="rect">
            <a:avLst/>
          </a:prstGeom>
        </p:spPr>
        <p:txBody>
          <a:bodyPr lIns="0" rIns="0" tIns="0" bIns="0">
            <a:normAutofit/>
          </a:bodyPr>
          <a:p>
            <a:endParaRPr b="0" lang="ca-ES"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343800" y="1094400"/>
            <a:ext cx="9392760" cy="3016440"/>
          </a:xfrm>
          <a:prstGeom prst="rect">
            <a:avLst/>
          </a:prstGeom>
        </p:spPr>
        <p:txBody>
          <a:bodyPr lIns="0" rIns="0" tIns="0" bIns="0" anchor="ctr"/>
          <a:p>
            <a:endParaRPr b="0" lang="ca-ES" sz="1400" spc="-1" strike="noStrike">
              <a:solidFill>
                <a:srgbClr val="000000"/>
              </a:solidFill>
              <a:latin typeface="Arial"/>
            </a:endParaRPr>
          </a:p>
        </p:txBody>
      </p:sp>
      <p:sp>
        <p:nvSpPr>
          <p:cNvPr id="88" name="PlaceHolder 2"/>
          <p:cNvSpPr>
            <a:spLocks noGrp="1"/>
          </p:cNvSpPr>
          <p:nvPr>
            <p:ph type="body"/>
          </p:nvPr>
        </p:nvSpPr>
        <p:spPr>
          <a:xfrm>
            <a:off x="504000" y="1768680"/>
            <a:ext cx="4426920" cy="4384080"/>
          </a:xfrm>
          <a:prstGeom prst="rect">
            <a:avLst/>
          </a:prstGeom>
        </p:spPr>
        <p:txBody>
          <a:bodyPr lIns="0" rIns="0" tIns="0" bIns="0">
            <a:normAutofit/>
          </a:bodyPr>
          <a:p>
            <a:endParaRPr b="0" lang="ca-ES" sz="1400" spc="-1" strike="noStrike">
              <a:solidFill>
                <a:srgbClr val="000000"/>
              </a:solidFill>
              <a:latin typeface="Arial"/>
            </a:endParaRPr>
          </a:p>
        </p:txBody>
      </p:sp>
      <p:sp>
        <p:nvSpPr>
          <p:cNvPr id="89" name="PlaceHolder 3"/>
          <p:cNvSpPr>
            <a:spLocks noGrp="1"/>
          </p:cNvSpPr>
          <p:nvPr>
            <p:ph type="body"/>
          </p:nvPr>
        </p:nvSpPr>
        <p:spPr>
          <a:xfrm>
            <a:off x="5152680" y="1768680"/>
            <a:ext cx="4426920" cy="4384080"/>
          </a:xfrm>
          <a:prstGeom prst="rect">
            <a:avLst/>
          </a:prstGeom>
        </p:spPr>
        <p:txBody>
          <a:bodyPr lIns="0" rIns="0" tIns="0" bIns="0">
            <a:normAutofit/>
          </a:bodyPr>
          <a:p>
            <a:endParaRPr b="0" lang="ca-ES"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343800" y="1094400"/>
            <a:ext cx="9392760" cy="3016440"/>
          </a:xfrm>
          <a:prstGeom prst="rect">
            <a:avLst/>
          </a:prstGeom>
        </p:spPr>
        <p:txBody>
          <a:bodyPr lIns="0" rIns="0" tIns="0" bIns="0" anchor="ctr"/>
          <a:p>
            <a:endParaRPr b="0" lang="ca-ES"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343800" y="1094400"/>
            <a:ext cx="9392760" cy="3016440"/>
          </a:xfrm>
          <a:prstGeom prst="rect">
            <a:avLst/>
          </a:prstGeom>
        </p:spPr>
        <p:txBody>
          <a:bodyPr lIns="0" rIns="0" tIns="0" bIns="0" anchor="ctr"/>
          <a:p>
            <a:endParaRPr b="0" lang="ca-ES" sz="1400" spc="-1" strike="noStrike">
              <a:solidFill>
                <a:srgbClr val="000000"/>
              </a:solidFill>
              <a:latin typeface="Arial"/>
            </a:endParaRPr>
          </a:p>
        </p:txBody>
      </p:sp>
      <p:sp>
        <p:nvSpPr>
          <p:cNvPr id="6" name="PlaceHolder 2"/>
          <p:cNvSpPr>
            <a:spLocks noGrp="1"/>
          </p:cNvSpPr>
          <p:nvPr>
            <p:ph type="body"/>
          </p:nvPr>
        </p:nvSpPr>
        <p:spPr>
          <a:xfrm>
            <a:off x="504000" y="1768680"/>
            <a:ext cx="9072000" cy="4384080"/>
          </a:xfrm>
          <a:prstGeom prst="rect">
            <a:avLst/>
          </a:prstGeom>
        </p:spPr>
        <p:txBody>
          <a:bodyPr lIns="0" rIns="0" tIns="0" bIns="0">
            <a:normAutofit/>
          </a:bodyPr>
          <a:p>
            <a:endParaRPr b="0" lang="ca-ES"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343800" y="1094400"/>
            <a:ext cx="9392760" cy="13983840"/>
          </a:xfrm>
          <a:prstGeom prst="rect">
            <a:avLst/>
          </a:prstGeom>
        </p:spPr>
        <p:txBody>
          <a:bodyPr lIns="0" rIns="0" tIns="0" bIns="0" anchor="ctr"/>
          <a:p>
            <a:pPr algn="ctr"/>
            <a:endParaRPr b="0" lang="ca-E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343800" y="1094400"/>
            <a:ext cx="9392760" cy="3016440"/>
          </a:xfrm>
          <a:prstGeom prst="rect">
            <a:avLst/>
          </a:prstGeom>
        </p:spPr>
        <p:txBody>
          <a:bodyPr lIns="0" rIns="0" tIns="0" bIns="0" anchor="ctr"/>
          <a:p>
            <a:endParaRPr b="0" lang="ca-ES" sz="1400" spc="-1" strike="noStrike">
              <a:solidFill>
                <a:srgbClr val="000000"/>
              </a:solidFill>
              <a:latin typeface="Arial"/>
            </a:endParaRPr>
          </a:p>
        </p:txBody>
      </p:sp>
      <p:sp>
        <p:nvSpPr>
          <p:cNvPr id="93" name="PlaceHolder 2"/>
          <p:cNvSpPr>
            <a:spLocks noGrp="1"/>
          </p:cNvSpPr>
          <p:nvPr>
            <p:ph type="body"/>
          </p:nvPr>
        </p:nvSpPr>
        <p:spPr>
          <a:xfrm>
            <a:off x="504000" y="1768680"/>
            <a:ext cx="4426920" cy="2090880"/>
          </a:xfrm>
          <a:prstGeom prst="rect">
            <a:avLst/>
          </a:prstGeom>
        </p:spPr>
        <p:txBody>
          <a:bodyPr lIns="0" rIns="0" tIns="0" bIns="0">
            <a:normAutofit/>
          </a:bodyPr>
          <a:p>
            <a:endParaRPr b="0" lang="ca-ES" sz="1400" spc="-1" strike="noStrike">
              <a:solidFill>
                <a:srgbClr val="000000"/>
              </a:solidFill>
              <a:latin typeface="Arial"/>
            </a:endParaRPr>
          </a:p>
        </p:txBody>
      </p:sp>
      <p:sp>
        <p:nvSpPr>
          <p:cNvPr id="94" name="PlaceHolder 3"/>
          <p:cNvSpPr>
            <a:spLocks noGrp="1"/>
          </p:cNvSpPr>
          <p:nvPr>
            <p:ph type="body"/>
          </p:nvPr>
        </p:nvSpPr>
        <p:spPr>
          <a:xfrm>
            <a:off x="5152680" y="1768680"/>
            <a:ext cx="4426920" cy="4384080"/>
          </a:xfrm>
          <a:prstGeom prst="rect">
            <a:avLst/>
          </a:prstGeom>
        </p:spPr>
        <p:txBody>
          <a:bodyPr lIns="0" rIns="0" tIns="0" bIns="0">
            <a:normAutofit/>
          </a:bodyPr>
          <a:p>
            <a:endParaRPr b="0" lang="ca-ES" sz="1400" spc="-1" strike="noStrike">
              <a:solidFill>
                <a:srgbClr val="000000"/>
              </a:solidFill>
              <a:latin typeface="Arial"/>
            </a:endParaRPr>
          </a:p>
        </p:txBody>
      </p:sp>
      <p:sp>
        <p:nvSpPr>
          <p:cNvPr id="95" name="PlaceHolder 4"/>
          <p:cNvSpPr>
            <a:spLocks noGrp="1"/>
          </p:cNvSpPr>
          <p:nvPr>
            <p:ph type="body"/>
          </p:nvPr>
        </p:nvSpPr>
        <p:spPr>
          <a:xfrm>
            <a:off x="504000" y="4058640"/>
            <a:ext cx="4426920" cy="2090880"/>
          </a:xfrm>
          <a:prstGeom prst="rect">
            <a:avLst/>
          </a:prstGeom>
        </p:spPr>
        <p:txBody>
          <a:bodyPr lIns="0" rIns="0" tIns="0" bIns="0">
            <a:normAutofit/>
          </a:bodyPr>
          <a:p>
            <a:endParaRPr b="0" lang="ca-ES"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343800" y="1094400"/>
            <a:ext cx="9392760" cy="3016440"/>
          </a:xfrm>
          <a:prstGeom prst="rect">
            <a:avLst/>
          </a:prstGeom>
        </p:spPr>
        <p:txBody>
          <a:bodyPr lIns="0" rIns="0" tIns="0" bIns="0" anchor="ctr"/>
          <a:p>
            <a:endParaRPr b="0" lang="ca-ES" sz="1400" spc="-1" strike="noStrike">
              <a:solidFill>
                <a:srgbClr val="000000"/>
              </a:solidFill>
              <a:latin typeface="Arial"/>
            </a:endParaRPr>
          </a:p>
        </p:txBody>
      </p:sp>
      <p:sp>
        <p:nvSpPr>
          <p:cNvPr id="97" name="PlaceHolder 2"/>
          <p:cNvSpPr>
            <a:spLocks noGrp="1"/>
          </p:cNvSpPr>
          <p:nvPr>
            <p:ph type="body"/>
          </p:nvPr>
        </p:nvSpPr>
        <p:spPr>
          <a:xfrm>
            <a:off x="504000" y="1768680"/>
            <a:ext cx="4426920" cy="4384080"/>
          </a:xfrm>
          <a:prstGeom prst="rect">
            <a:avLst/>
          </a:prstGeom>
        </p:spPr>
        <p:txBody>
          <a:bodyPr lIns="0" rIns="0" tIns="0" bIns="0">
            <a:normAutofit/>
          </a:bodyPr>
          <a:p>
            <a:endParaRPr b="0" lang="ca-ES" sz="1400" spc="-1" strike="noStrike">
              <a:solidFill>
                <a:srgbClr val="000000"/>
              </a:solidFill>
              <a:latin typeface="Arial"/>
            </a:endParaRPr>
          </a:p>
        </p:txBody>
      </p:sp>
      <p:sp>
        <p:nvSpPr>
          <p:cNvPr id="98" name="PlaceHolder 3"/>
          <p:cNvSpPr>
            <a:spLocks noGrp="1"/>
          </p:cNvSpPr>
          <p:nvPr>
            <p:ph type="body"/>
          </p:nvPr>
        </p:nvSpPr>
        <p:spPr>
          <a:xfrm>
            <a:off x="5152680" y="1768680"/>
            <a:ext cx="4426920" cy="2090880"/>
          </a:xfrm>
          <a:prstGeom prst="rect">
            <a:avLst/>
          </a:prstGeom>
        </p:spPr>
        <p:txBody>
          <a:bodyPr lIns="0" rIns="0" tIns="0" bIns="0">
            <a:normAutofit/>
          </a:bodyPr>
          <a:p>
            <a:endParaRPr b="0" lang="ca-ES" sz="1400" spc="-1" strike="noStrike">
              <a:solidFill>
                <a:srgbClr val="000000"/>
              </a:solidFill>
              <a:latin typeface="Arial"/>
            </a:endParaRPr>
          </a:p>
        </p:txBody>
      </p:sp>
      <p:sp>
        <p:nvSpPr>
          <p:cNvPr id="99" name="PlaceHolder 4"/>
          <p:cNvSpPr>
            <a:spLocks noGrp="1"/>
          </p:cNvSpPr>
          <p:nvPr>
            <p:ph type="body"/>
          </p:nvPr>
        </p:nvSpPr>
        <p:spPr>
          <a:xfrm>
            <a:off x="5152680" y="4058640"/>
            <a:ext cx="4426920" cy="2090880"/>
          </a:xfrm>
          <a:prstGeom prst="rect">
            <a:avLst/>
          </a:prstGeom>
        </p:spPr>
        <p:txBody>
          <a:bodyPr lIns="0" rIns="0" tIns="0" bIns="0">
            <a:normAutofit/>
          </a:bodyPr>
          <a:p>
            <a:endParaRPr b="0" lang="ca-ES"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343800" y="1094400"/>
            <a:ext cx="9392760" cy="3016440"/>
          </a:xfrm>
          <a:prstGeom prst="rect">
            <a:avLst/>
          </a:prstGeom>
        </p:spPr>
        <p:txBody>
          <a:bodyPr lIns="0" rIns="0" tIns="0" bIns="0" anchor="ctr"/>
          <a:p>
            <a:endParaRPr b="0" lang="ca-ES" sz="1400" spc="-1" strike="noStrike">
              <a:solidFill>
                <a:srgbClr val="000000"/>
              </a:solidFill>
              <a:latin typeface="Arial"/>
            </a:endParaRPr>
          </a:p>
        </p:txBody>
      </p:sp>
      <p:sp>
        <p:nvSpPr>
          <p:cNvPr id="101" name="PlaceHolder 2"/>
          <p:cNvSpPr>
            <a:spLocks noGrp="1"/>
          </p:cNvSpPr>
          <p:nvPr>
            <p:ph type="body"/>
          </p:nvPr>
        </p:nvSpPr>
        <p:spPr>
          <a:xfrm>
            <a:off x="504000" y="1768680"/>
            <a:ext cx="4426920" cy="2090880"/>
          </a:xfrm>
          <a:prstGeom prst="rect">
            <a:avLst/>
          </a:prstGeom>
        </p:spPr>
        <p:txBody>
          <a:bodyPr lIns="0" rIns="0" tIns="0" bIns="0">
            <a:normAutofit/>
          </a:bodyPr>
          <a:p>
            <a:endParaRPr b="0" lang="ca-ES" sz="1400" spc="-1" strike="noStrike">
              <a:solidFill>
                <a:srgbClr val="000000"/>
              </a:solidFill>
              <a:latin typeface="Arial"/>
            </a:endParaRPr>
          </a:p>
        </p:txBody>
      </p:sp>
      <p:sp>
        <p:nvSpPr>
          <p:cNvPr id="102" name="PlaceHolder 3"/>
          <p:cNvSpPr>
            <a:spLocks noGrp="1"/>
          </p:cNvSpPr>
          <p:nvPr>
            <p:ph type="body"/>
          </p:nvPr>
        </p:nvSpPr>
        <p:spPr>
          <a:xfrm>
            <a:off x="5152680" y="1768680"/>
            <a:ext cx="4426920" cy="2090880"/>
          </a:xfrm>
          <a:prstGeom prst="rect">
            <a:avLst/>
          </a:prstGeom>
        </p:spPr>
        <p:txBody>
          <a:bodyPr lIns="0" rIns="0" tIns="0" bIns="0">
            <a:normAutofit/>
          </a:bodyPr>
          <a:p>
            <a:endParaRPr b="0" lang="ca-ES" sz="1400" spc="-1" strike="noStrike">
              <a:solidFill>
                <a:srgbClr val="000000"/>
              </a:solidFill>
              <a:latin typeface="Arial"/>
            </a:endParaRPr>
          </a:p>
        </p:txBody>
      </p:sp>
      <p:sp>
        <p:nvSpPr>
          <p:cNvPr id="103" name="PlaceHolder 4"/>
          <p:cNvSpPr>
            <a:spLocks noGrp="1"/>
          </p:cNvSpPr>
          <p:nvPr>
            <p:ph type="body"/>
          </p:nvPr>
        </p:nvSpPr>
        <p:spPr>
          <a:xfrm>
            <a:off x="504000" y="4058640"/>
            <a:ext cx="9072000" cy="2090880"/>
          </a:xfrm>
          <a:prstGeom prst="rect">
            <a:avLst/>
          </a:prstGeom>
        </p:spPr>
        <p:txBody>
          <a:bodyPr lIns="0" rIns="0" tIns="0" bIns="0">
            <a:normAutofit/>
          </a:bodyPr>
          <a:p>
            <a:endParaRPr b="0" lang="ca-ES"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343800" y="1094400"/>
            <a:ext cx="9392760" cy="3016440"/>
          </a:xfrm>
          <a:prstGeom prst="rect">
            <a:avLst/>
          </a:prstGeom>
        </p:spPr>
        <p:txBody>
          <a:bodyPr lIns="0" rIns="0" tIns="0" bIns="0" anchor="ctr"/>
          <a:p>
            <a:endParaRPr b="0" lang="ca-ES" sz="1400" spc="-1" strike="noStrike">
              <a:solidFill>
                <a:srgbClr val="000000"/>
              </a:solidFill>
              <a:latin typeface="Arial"/>
            </a:endParaRPr>
          </a:p>
        </p:txBody>
      </p:sp>
      <p:sp>
        <p:nvSpPr>
          <p:cNvPr id="105" name="PlaceHolder 2"/>
          <p:cNvSpPr>
            <a:spLocks noGrp="1"/>
          </p:cNvSpPr>
          <p:nvPr>
            <p:ph type="body"/>
          </p:nvPr>
        </p:nvSpPr>
        <p:spPr>
          <a:xfrm>
            <a:off x="504000" y="1768680"/>
            <a:ext cx="9072000" cy="2090880"/>
          </a:xfrm>
          <a:prstGeom prst="rect">
            <a:avLst/>
          </a:prstGeom>
        </p:spPr>
        <p:txBody>
          <a:bodyPr lIns="0" rIns="0" tIns="0" bIns="0">
            <a:normAutofit/>
          </a:bodyPr>
          <a:p>
            <a:endParaRPr b="0" lang="ca-ES" sz="1400" spc="-1" strike="noStrike">
              <a:solidFill>
                <a:srgbClr val="000000"/>
              </a:solidFill>
              <a:latin typeface="Arial"/>
            </a:endParaRPr>
          </a:p>
        </p:txBody>
      </p:sp>
      <p:sp>
        <p:nvSpPr>
          <p:cNvPr id="106" name="PlaceHolder 3"/>
          <p:cNvSpPr>
            <a:spLocks noGrp="1"/>
          </p:cNvSpPr>
          <p:nvPr>
            <p:ph type="body"/>
          </p:nvPr>
        </p:nvSpPr>
        <p:spPr>
          <a:xfrm>
            <a:off x="504000" y="4058640"/>
            <a:ext cx="9072000" cy="2090880"/>
          </a:xfrm>
          <a:prstGeom prst="rect">
            <a:avLst/>
          </a:prstGeom>
        </p:spPr>
        <p:txBody>
          <a:bodyPr lIns="0" rIns="0" tIns="0" bIns="0">
            <a:normAutofit/>
          </a:bodyPr>
          <a:p>
            <a:endParaRPr b="0" lang="ca-ES"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343800" y="1094400"/>
            <a:ext cx="9392760" cy="3016440"/>
          </a:xfrm>
          <a:prstGeom prst="rect">
            <a:avLst/>
          </a:prstGeom>
        </p:spPr>
        <p:txBody>
          <a:bodyPr lIns="0" rIns="0" tIns="0" bIns="0" anchor="ctr"/>
          <a:p>
            <a:endParaRPr b="0" lang="ca-ES" sz="1400" spc="-1" strike="noStrike">
              <a:solidFill>
                <a:srgbClr val="000000"/>
              </a:solidFill>
              <a:latin typeface="Arial"/>
            </a:endParaRPr>
          </a:p>
        </p:txBody>
      </p:sp>
      <p:sp>
        <p:nvSpPr>
          <p:cNvPr id="108" name="PlaceHolder 2"/>
          <p:cNvSpPr>
            <a:spLocks noGrp="1"/>
          </p:cNvSpPr>
          <p:nvPr>
            <p:ph type="body"/>
          </p:nvPr>
        </p:nvSpPr>
        <p:spPr>
          <a:xfrm>
            <a:off x="504000" y="1768680"/>
            <a:ext cx="4426920" cy="2090880"/>
          </a:xfrm>
          <a:prstGeom prst="rect">
            <a:avLst/>
          </a:prstGeom>
        </p:spPr>
        <p:txBody>
          <a:bodyPr lIns="0" rIns="0" tIns="0" bIns="0">
            <a:normAutofit/>
          </a:bodyPr>
          <a:p>
            <a:endParaRPr b="0" lang="ca-ES" sz="1400" spc="-1" strike="noStrike">
              <a:solidFill>
                <a:srgbClr val="000000"/>
              </a:solidFill>
              <a:latin typeface="Arial"/>
            </a:endParaRPr>
          </a:p>
        </p:txBody>
      </p:sp>
      <p:sp>
        <p:nvSpPr>
          <p:cNvPr id="109" name="PlaceHolder 3"/>
          <p:cNvSpPr>
            <a:spLocks noGrp="1"/>
          </p:cNvSpPr>
          <p:nvPr>
            <p:ph type="body"/>
          </p:nvPr>
        </p:nvSpPr>
        <p:spPr>
          <a:xfrm>
            <a:off x="5152680" y="1768680"/>
            <a:ext cx="4426920" cy="2090880"/>
          </a:xfrm>
          <a:prstGeom prst="rect">
            <a:avLst/>
          </a:prstGeom>
        </p:spPr>
        <p:txBody>
          <a:bodyPr lIns="0" rIns="0" tIns="0" bIns="0">
            <a:normAutofit/>
          </a:bodyPr>
          <a:p>
            <a:endParaRPr b="0" lang="ca-ES" sz="1400" spc="-1" strike="noStrike">
              <a:solidFill>
                <a:srgbClr val="000000"/>
              </a:solidFill>
              <a:latin typeface="Arial"/>
            </a:endParaRPr>
          </a:p>
        </p:txBody>
      </p:sp>
      <p:sp>
        <p:nvSpPr>
          <p:cNvPr id="110" name="PlaceHolder 4"/>
          <p:cNvSpPr>
            <a:spLocks noGrp="1"/>
          </p:cNvSpPr>
          <p:nvPr>
            <p:ph type="body"/>
          </p:nvPr>
        </p:nvSpPr>
        <p:spPr>
          <a:xfrm>
            <a:off x="504000" y="4058640"/>
            <a:ext cx="4426920" cy="2090880"/>
          </a:xfrm>
          <a:prstGeom prst="rect">
            <a:avLst/>
          </a:prstGeom>
        </p:spPr>
        <p:txBody>
          <a:bodyPr lIns="0" rIns="0" tIns="0" bIns="0">
            <a:normAutofit/>
          </a:bodyPr>
          <a:p>
            <a:endParaRPr b="0" lang="ca-ES" sz="1400" spc="-1" strike="noStrike">
              <a:solidFill>
                <a:srgbClr val="000000"/>
              </a:solidFill>
              <a:latin typeface="Arial"/>
            </a:endParaRPr>
          </a:p>
        </p:txBody>
      </p:sp>
      <p:sp>
        <p:nvSpPr>
          <p:cNvPr id="111" name="PlaceHolder 5"/>
          <p:cNvSpPr>
            <a:spLocks noGrp="1"/>
          </p:cNvSpPr>
          <p:nvPr>
            <p:ph type="body"/>
          </p:nvPr>
        </p:nvSpPr>
        <p:spPr>
          <a:xfrm>
            <a:off x="5152680" y="4058640"/>
            <a:ext cx="4426920" cy="2090880"/>
          </a:xfrm>
          <a:prstGeom prst="rect">
            <a:avLst/>
          </a:prstGeom>
        </p:spPr>
        <p:txBody>
          <a:bodyPr lIns="0" rIns="0" tIns="0" bIns="0">
            <a:normAutofit/>
          </a:bodyPr>
          <a:p>
            <a:endParaRPr b="0" lang="ca-ES"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343800" y="1094400"/>
            <a:ext cx="9392760" cy="3016440"/>
          </a:xfrm>
          <a:prstGeom prst="rect">
            <a:avLst/>
          </a:prstGeom>
        </p:spPr>
        <p:txBody>
          <a:bodyPr lIns="0" rIns="0" tIns="0" bIns="0" anchor="ctr"/>
          <a:p>
            <a:endParaRPr b="0" lang="ca-ES" sz="1400" spc="-1" strike="noStrike">
              <a:solidFill>
                <a:srgbClr val="000000"/>
              </a:solidFill>
              <a:latin typeface="Arial"/>
            </a:endParaRPr>
          </a:p>
        </p:txBody>
      </p:sp>
      <p:sp>
        <p:nvSpPr>
          <p:cNvPr id="113" name="PlaceHolder 2"/>
          <p:cNvSpPr>
            <a:spLocks noGrp="1"/>
          </p:cNvSpPr>
          <p:nvPr>
            <p:ph type="body"/>
          </p:nvPr>
        </p:nvSpPr>
        <p:spPr>
          <a:xfrm>
            <a:off x="504000" y="1768680"/>
            <a:ext cx="2921040" cy="2090880"/>
          </a:xfrm>
          <a:prstGeom prst="rect">
            <a:avLst/>
          </a:prstGeom>
        </p:spPr>
        <p:txBody>
          <a:bodyPr lIns="0" rIns="0" tIns="0" bIns="0">
            <a:normAutofit/>
          </a:bodyPr>
          <a:p>
            <a:endParaRPr b="0" lang="ca-ES" sz="1400" spc="-1" strike="noStrike">
              <a:solidFill>
                <a:srgbClr val="000000"/>
              </a:solidFill>
              <a:latin typeface="Arial"/>
            </a:endParaRPr>
          </a:p>
        </p:txBody>
      </p:sp>
      <p:sp>
        <p:nvSpPr>
          <p:cNvPr id="114" name="PlaceHolder 3"/>
          <p:cNvSpPr>
            <a:spLocks noGrp="1"/>
          </p:cNvSpPr>
          <p:nvPr>
            <p:ph type="body"/>
          </p:nvPr>
        </p:nvSpPr>
        <p:spPr>
          <a:xfrm>
            <a:off x="3571560" y="1768680"/>
            <a:ext cx="2921040" cy="2090880"/>
          </a:xfrm>
          <a:prstGeom prst="rect">
            <a:avLst/>
          </a:prstGeom>
        </p:spPr>
        <p:txBody>
          <a:bodyPr lIns="0" rIns="0" tIns="0" bIns="0">
            <a:normAutofit/>
          </a:bodyPr>
          <a:p>
            <a:endParaRPr b="0" lang="ca-ES" sz="1400" spc="-1" strike="noStrike">
              <a:solidFill>
                <a:srgbClr val="000000"/>
              </a:solidFill>
              <a:latin typeface="Arial"/>
            </a:endParaRPr>
          </a:p>
        </p:txBody>
      </p:sp>
      <p:sp>
        <p:nvSpPr>
          <p:cNvPr id="115" name="PlaceHolder 4"/>
          <p:cNvSpPr>
            <a:spLocks noGrp="1"/>
          </p:cNvSpPr>
          <p:nvPr>
            <p:ph type="body"/>
          </p:nvPr>
        </p:nvSpPr>
        <p:spPr>
          <a:xfrm>
            <a:off x="6639120" y="1768680"/>
            <a:ext cx="2921040" cy="2090880"/>
          </a:xfrm>
          <a:prstGeom prst="rect">
            <a:avLst/>
          </a:prstGeom>
        </p:spPr>
        <p:txBody>
          <a:bodyPr lIns="0" rIns="0" tIns="0" bIns="0">
            <a:normAutofit/>
          </a:bodyPr>
          <a:p>
            <a:endParaRPr b="0" lang="ca-ES" sz="1400" spc="-1" strike="noStrike">
              <a:solidFill>
                <a:srgbClr val="000000"/>
              </a:solidFill>
              <a:latin typeface="Arial"/>
            </a:endParaRPr>
          </a:p>
        </p:txBody>
      </p:sp>
      <p:sp>
        <p:nvSpPr>
          <p:cNvPr id="116" name="PlaceHolder 5"/>
          <p:cNvSpPr>
            <a:spLocks noGrp="1"/>
          </p:cNvSpPr>
          <p:nvPr>
            <p:ph type="body"/>
          </p:nvPr>
        </p:nvSpPr>
        <p:spPr>
          <a:xfrm>
            <a:off x="504000" y="4058640"/>
            <a:ext cx="2921040" cy="2090880"/>
          </a:xfrm>
          <a:prstGeom prst="rect">
            <a:avLst/>
          </a:prstGeom>
        </p:spPr>
        <p:txBody>
          <a:bodyPr lIns="0" rIns="0" tIns="0" bIns="0">
            <a:normAutofit/>
          </a:bodyPr>
          <a:p>
            <a:endParaRPr b="0" lang="ca-ES" sz="1400" spc="-1" strike="noStrike">
              <a:solidFill>
                <a:srgbClr val="000000"/>
              </a:solidFill>
              <a:latin typeface="Arial"/>
            </a:endParaRPr>
          </a:p>
        </p:txBody>
      </p:sp>
      <p:sp>
        <p:nvSpPr>
          <p:cNvPr id="117" name="PlaceHolder 6"/>
          <p:cNvSpPr>
            <a:spLocks noGrp="1"/>
          </p:cNvSpPr>
          <p:nvPr>
            <p:ph type="body"/>
          </p:nvPr>
        </p:nvSpPr>
        <p:spPr>
          <a:xfrm>
            <a:off x="3571560" y="4058640"/>
            <a:ext cx="2921040" cy="2090880"/>
          </a:xfrm>
          <a:prstGeom prst="rect">
            <a:avLst/>
          </a:prstGeom>
        </p:spPr>
        <p:txBody>
          <a:bodyPr lIns="0" rIns="0" tIns="0" bIns="0">
            <a:normAutofit/>
          </a:bodyPr>
          <a:p>
            <a:endParaRPr b="0" lang="ca-ES" sz="1400" spc="-1" strike="noStrike">
              <a:solidFill>
                <a:srgbClr val="000000"/>
              </a:solidFill>
              <a:latin typeface="Arial"/>
            </a:endParaRPr>
          </a:p>
        </p:txBody>
      </p:sp>
      <p:sp>
        <p:nvSpPr>
          <p:cNvPr id="118" name="PlaceHolder 7"/>
          <p:cNvSpPr>
            <a:spLocks noGrp="1"/>
          </p:cNvSpPr>
          <p:nvPr>
            <p:ph type="body"/>
          </p:nvPr>
        </p:nvSpPr>
        <p:spPr>
          <a:xfrm>
            <a:off x="6639120" y="4058640"/>
            <a:ext cx="2921040" cy="2090880"/>
          </a:xfrm>
          <a:prstGeom prst="rect">
            <a:avLst/>
          </a:prstGeom>
        </p:spPr>
        <p:txBody>
          <a:bodyPr lIns="0" rIns="0" tIns="0" bIns="0">
            <a:normAutofit/>
          </a:bodyPr>
          <a:p>
            <a:endParaRPr b="0" lang="ca-ES" sz="14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4" name="PlaceHolder 1"/>
          <p:cNvSpPr>
            <a:spLocks noGrp="1"/>
          </p:cNvSpPr>
          <p:nvPr>
            <p:ph type="title"/>
          </p:nvPr>
        </p:nvSpPr>
        <p:spPr>
          <a:xfrm>
            <a:off x="343800" y="1094400"/>
            <a:ext cx="9392760" cy="3016440"/>
          </a:xfrm>
          <a:prstGeom prst="rect">
            <a:avLst/>
          </a:prstGeom>
        </p:spPr>
        <p:txBody>
          <a:bodyPr lIns="0" rIns="0" tIns="0" bIns="0" anchor="ctr"/>
          <a:p>
            <a:endParaRPr b="0" lang="ca-ES" sz="1400" spc="-1" strike="noStrike">
              <a:solidFill>
                <a:srgbClr val="000000"/>
              </a:solidFill>
              <a:latin typeface="Arial"/>
            </a:endParaRPr>
          </a:p>
        </p:txBody>
      </p:sp>
      <p:sp>
        <p:nvSpPr>
          <p:cNvPr id="125" name="PlaceHolder 2"/>
          <p:cNvSpPr>
            <a:spLocks noGrp="1"/>
          </p:cNvSpPr>
          <p:nvPr>
            <p:ph type="subTitle"/>
          </p:nvPr>
        </p:nvSpPr>
        <p:spPr>
          <a:xfrm>
            <a:off x="504000" y="1768680"/>
            <a:ext cx="9072000" cy="4384080"/>
          </a:xfrm>
          <a:prstGeom prst="rect">
            <a:avLst/>
          </a:prstGeom>
        </p:spPr>
        <p:txBody>
          <a:bodyPr lIns="0" rIns="0" tIns="0" bIns="0" anchor="ctr"/>
          <a:p>
            <a:pPr algn="ctr"/>
            <a:endParaRPr b="0" lang="ca-E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343800" y="1094400"/>
            <a:ext cx="9392760" cy="3016440"/>
          </a:xfrm>
          <a:prstGeom prst="rect">
            <a:avLst/>
          </a:prstGeom>
        </p:spPr>
        <p:txBody>
          <a:bodyPr lIns="0" rIns="0" tIns="0" bIns="0" anchor="ctr"/>
          <a:p>
            <a:endParaRPr b="0" lang="ca-ES" sz="1400" spc="-1" strike="noStrike">
              <a:solidFill>
                <a:srgbClr val="000000"/>
              </a:solidFill>
              <a:latin typeface="Arial"/>
            </a:endParaRPr>
          </a:p>
        </p:txBody>
      </p:sp>
      <p:sp>
        <p:nvSpPr>
          <p:cNvPr id="127" name="PlaceHolder 2"/>
          <p:cNvSpPr>
            <a:spLocks noGrp="1"/>
          </p:cNvSpPr>
          <p:nvPr>
            <p:ph type="body"/>
          </p:nvPr>
        </p:nvSpPr>
        <p:spPr>
          <a:xfrm>
            <a:off x="504000" y="1768680"/>
            <a:ext cx="9072000" cy="4384080"/>
          </a:xfrm>
          <a:prstGeom prst="rect">
            <a:avLst/>
          </a:prstGeom>
        </p:spPr>
        <p:txBody>
          <a:bodyPr lIns="0" rIns="0" tIns="0" bIns="0">
            <a:normAutofit/>
          </a:bodyPr>
          <a:p>
            <a:endParaRPr b="0" lang="ca-ES"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43800" y="1094400"/>
            <a:ext cx="9392760" cy="3016440"/>
          </a:xfrm>
          <a:prstGeom prst="rect">
            <a:avLst/>
          </a:prstGeom>
        </p:spPr>
        <p:txBody>
          <a:bodyPr lIns="0" rIns="0" tIns="0" bIns="0" anchor="ctr"/>
          <a:p>
            <a:endParaRPr b="0" lang="ca-ES" sz="1400" spc="-1" strike="noStrike">
              <a:solidFill>
                <a:srgbClr val="000000"/>
              </a:solidFill>
              <a:latin typeface="Arial"/>
            </a:endParaRPr>
          </a:p>
        </p:txBody>
      </p:sp>
      <p:sp>
        <p:nvSpPr>
          <p:cNvPr id="8" name="PlaceHolder 2"/>
          <p:cNvSpPr>
            <a:spLocks noGrp="1"/>
          </p:cNvSpPr>
          <p:nvPr>
            <p:ph type="body"/>
          </p:nvPr>
        </p:nvSpPr>
        <p:spPr>
          <a:xfrm>
            <a:off x="504000" y="1768680"/>
            <a:ext cx="4426920" cy="4384080"/>
          </a:xfrm>
          <a:prstGeom prst="rect">
            <a:avLst/>
          </a:prstGeom>
        </p:spPr>
        <p:txBody>
          <a:bodyPr lIns="0" rIns="0" tIns="0" bIns="0">
            <a:normAutofit/>
          </a:bodyPr>
          <a:p>
            <a:endParaRPr b="0" lang="ca-ES" sz="1400" spc="-1" strike="noStrike">
              <a:solidFill>
                <a:srgbClr val="000000"/>
              </a:solidFill>
              <a:latin typeface="Arial"/>
            </a:endParaRPr>
          </a:p>
        </p:txBody>
      </p:sp>
      <p:sp>
        <p:nvSpPr>
          <p:cNvPr id="9" name="PlaceHolder 3"/>
          <p:cNvSpPr>
            <a:spLocks noGrp="1"/>
          </p:cNvSpPr>
          <p:nvPr>
            <p:ph type="body"/>
          </p:nvPr>
        </p:nvSpPr>
        <p:spPr>
          <a:xfrm>
            <a:off x="5152680" y="1768680"/>
            <a:ext cx="4426920" cy="4384080"/>
          </a:xfrm>
          <a:prstGeom prst="rect">
            <a:avLst/>
          </a:prstGeom>
        </p:spPr>
        <p:txBody>
          <a:bodyPr lIns="0" rIns="0" tIns="0" bIns="0">
            <a:normAutofit/>
          </a:bodyPr>
          <a:p>
            <a:endParaRPr b="0" lang="ca-ES" sz="14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343800" y="1094400"/>
            <a:ext cx="9392760" cy="3016440"/>
          </a:xfrm>
          <a:prstGeom prst="rect">
            <a:avLst/>
          </a:prstGeom>
        </p:spPr>
        <p:txBody>
          <a:bodyPr lIns="0" rIns="0" tIns="0" bIns="0" anchor="ctr"/>
          <a:p>
            <a:endParaRPr b="0" lang="ca-ES" sz="1400" spc="-1" strike="noStrike">
              <a:solidFill>
                <a:srgbClr val="000000"/>
              </a:solidFill>
              <a:latin typeface="Arial"/>
            </a:endParaRPr>
          </a:p>
        </p:txBody>
      </p:sp>
      <p:sp>
        <p:nvSpPr>
          <p:cNvPr id="129" name="PlaceHolder 2"/>
          <p:cNvSpPr>
            <a:spLocks noGrp="1"/>
          </p:cNvSpPr>
          <p:nvPr>
            <p:ph type="body"/>
          </p:nvPr>
        </p:nvSpPr>
        <p:spPr>
          <a:xfrm>
            <a:off x="504000" y="1768680"/>
            <a:ext cx="4426920" cy="4384080"/>
          </a:xfrm>
          <a:prstGeom prst="rect">
            <a:avLst/>
          </a:prstGeom>
        </p:spPr>
        <p:txBody>
          <a:bodyPr lIns="0" rIns="0" tIns="0" bIns="0">
            <a:normAutofit/>
          </a:bodyPr>
          <a:p>
            <a:endParaRPr b="0" lang="ca-ES" sz="1400" spc="-1" strike="noStrike">
              <a:solidFill>
                <a:srgbClr val="000000"/>
              </a:solidFill>
              <a:latin typeface="Arial"/>
            </a:endParaRPr>
          </a:p>
        </p:txBody>
      </p:sp>
      <p:sp>
        <p:nvSpPr>
          <p:cNvPr id="130" name="PlaceHolder 3"/>
          <p:cNvSpPr>
            <a:spLocks noGrp="1"/>
          </p:cNvSpPr>
          <p:nvPr>
            <p:ph type="body"/>
          </p:nvPr>
        </p:nvSpPr>
        <p:spPr>
          <a:xfrm>
            <a:off x="5152680" y="1768680"/>
            <a:ext cx="4426920" cy="4384080"/>
          </a:xfrm>
          <a:prstGeom prst="rect">
            <a:avLst/>
          </a:prstGeom>
        </p:spPr>
        <p:txBody>
          <a:bodyPr lIns="0" rIns="0" tIns="0" bIns="0">
            <a:normAutofit/>
          </a:bodyPr>
          <a:p>
            <a:endParaRPr b="0" lang="ca-ES" sz="14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1" name="PlaceHolder 1"/>
          <p:cNvSpPr>
            <a:spLocks noGrp="1"/>
          </p:cNvSpPr>
          <p:nvPr>
            <p:ph type="title"/>
          </p:nvPr>
        </p:nvSpPr>
        <p:spPr>
          <a:xfrm>
            <a:off x="343800" y="1094400"/>
            <a:ext cx="9392760" cy="3016440"/>
          </a:xfrm>
          <a:prstGeom prst="rect">
            <a:avLst/>
          </a:prstGeom>
        </p:spPr>
        <p:txBody>
          <a:bodyPr lIns="0" rIns="0" tIns="0" bIns="0" anchor="ctr"/>
          <a:p>
            <a:endParaRPr b="0" lang="ca-ES" sz="1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2" name="PlaceHolder 1"/>
          <p:cNvSpPr>
            <a:spLocks noGrp="1"/>
          </p:cNvSpPr>
          <p:nvPr>
            <p:ph type="subTitle"/>
          </p:nvPr>
        </p:nvSpPr>
        <p:spPr>
          <a:xfrm>
            <a:off x="343800" y="1094400"/>
            <a:ext cx="9392760" cy="13983840"/>
          </a:xfrm>
          <a:prstGeom prst="rect">
            <a:avLst/>
          </a:prstGeom>
        </p:spPr>
        <p:txBody>
          <a:bodyPr lIns="0" rIns="0" tIns="0" bIns="0" anchor="ctr"/>
          <a:p>
            <a:pPr algn="ctr"/>
            <a:endParaRPr b="0" lang="ca-E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343800" y="1094400"/>
            <a:ext cx="9392760" cy="3016440"/>
          </a:xfrm>
          <a:prstGeom prst="rect">
            <a:avLst/>
          </a:prstGeom>
        </p:spPr>
        <p:txBody>
          <a:bodyPr lIns="0" rIns="0" tIns="0" bIns="0" anchor="ctr"/>
          <a:p>
            <a:endParaRPr b="0" lang="ca-ES" sz="1400" spc="-1" strike="noStrike">
              <a:solidFill>
                <a:srgbClr val="000000"/>
              </a:solidFill>
              <a:latin typeface="Arial"/>
            </a:endParaRPr>
          </a:p>
        </p:txBody>
      </p:sp>
      <p:sp>
        <p:nvSpPr>
          <p:cNvPr id="134" name="PlaceHolder 2"/>
          <p:cNvSpPr>
            <a:spLocks noGrp="1"/>
          </p:cNvSpPr>
          <p:nvPr>
            <p:ph type="body"/>
          </p:nvPr>
        </p:nvSpPr>
        <p:spPr>
          <a:xfrm>
            <a:off x="504000" y="1768680"/>
            <a:ext cx="4426920" cy="2090880"/>
          </a:xfrm>
          <a:prstGeom prst="rect">
            <a:avLst/>
          </a:prstGeom>
        </p:spPr>
        <p:txBody>
          <a:bodyPr lIns="0" rIns="0" tIns="0" bIns="0">
            <a:normAutofit/>
          </a:bodyPr>
          <a:p>
            <a:endParaRPr b="0" lang="ca-ES" sz="1400" spc="-1" strike="noStrike">
              <a:solidFill>
                <a:srgbClr val="000000"/>
              </a:solidFill>
              <a:latin typeface="Arial"/>
            </a:endParaRPr>
          </a:p>
        </p:txBody>
      </p:sp>
      <p:sp>
        <p:nvSpPr>
          <p:cNvPr id="135" name="PlaceHolder 3"/>
          <p:cNvSpPr>
            <a:spLocks noGrp="1"/>
          </p:cNvSpPr>
          <p:nvPr>
            <p:ph type="body"/>
          </p:nvPr>
        </p:nvSpPr>
        <p:spPr>
          <a:xfrm>
            <a:off x="5152680" y="1768680"/>
            <a:ext cx="4426920" cy="4384080"/>
          </a:xfrm>
          <a:prstGeom prst="rect">
            <a:avLst/>
          </a:prstGeom>
        </p:spPr>
        <p:txBody>
          <a:bodyPr lIns="0" rIns="0" tIns="0" bIns="0">
            <a:normAutofit/>
          </a:bodyPr>
          <a:p>
            <a:endParaRPr b="0" lang="ca-ES" sz="1400" spc="-1" strike="noStrike">
              <a:solidFill>
                <a:srgbClr val="000000"/>
              </a:solidFill>
              <a:latin typeface="Arial"/>
            </a:endParaRPr>
          </a:p>
        </p:txBody>
      </p:sp>
      <p:sp>
        <p:nvSpPr>
          <p:cNvPr id="136" name="PlaceHolder 4"/>
          <p:cNvSpPr>
            <a:spLocks noGrp="1"/>
          </p:cNvSpPr>
          <p:nvPr>
            <p:ph type="body"/>
          </p:nvPr>
        </p:nvSpPr>
        <p:spPr>
          <a:xfrm>
            <a:off x="504000" y="4058640"/>
            <a:ext cx="4426920" cy="2090880"/>
          </a:xfrm>
          <a:prstGeom prst="rect">
            <a:avLst/>
          </a:prstGeom>
        </p:spPr>
        <p:txBody>
          <a:bodyPr lIns="0" rIns="0" tIns="0" bIns="0">
            <a:normAutofit/>
          </a:bodyPr>
          <a:p>
            <a:endParaRPr b="0" lang="ca-ES" sz="14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343800" y="1094400"/>
            <a:ext cx="9392760" cy="3016440"/>
          </a:xfrm>
          <a:prstGeom prst="rect">
            <a:avLst/>
          </a:prstGeom>
        </p:spPr>
        <p:txBody>
          <a:bodyPr lIns="0" rIns="0" tIns="0" bIns="0" anchor="ctr"/>
          <a:p>
            <a:endParaRPr b="0" lang="ca-ES" sz="1400" spc="-1" strike="noStrike">
              <a:solidFill>
                <a:srgbClr val="000000"/>
              </a:solidFill>
              <a:latin typeface="Arial"/>
            </a:endParaRPr>
          </a:p>
        </p:txBody>
      </p:sp>
      <p:sp>
        <p:nvSpPr>
          <p:cNvPr id="138" name="PlaceHolder 2"/>
          <p:cNvSpPr>
            <a:spLocks noGrp="1"/>
          </p:cNvSpPr>
          <p:nvPr>
            <p:ph type="body"/>
          </p:nvPr>
        </p:nvSpPr>
        <p:spPr>
          <a:xfrm>
            <a:off x="504000" y="1768680"/>
            <a:ext cx="4426920" cy="4384080"/>
          </a:xfrm>
          <a:prstGeom prst="rect">
            <a:avLst/>
          </a:prstGeom>
        </p:spPr>
        <p:txBody>
          <a:bodyPr lIns="0" rIns="0" tIns="0" bIns="0">
            <a:normAutofit/>
          </a:bodyPr>
          <a:p>
            <a:endParaRPr b="0" lang="ca-ES" sz="1400" spc="-1" strike="noStrike">
              <a:solidFill>
                <a:srgbClr val="000000"/>
              </a:solidFill>
              <a:latin typeface="Arial"/>
            </a:endParaRPr>
          </a:p>
        </p:txBody>
      </p:sp>
      <p:sp>
        <p:nvSpPr>
          <p:cNvPr id="139" name="PlaceHolder 3"/>
          <p:cNvSpPr>
            <a:spLocks noGrp="1"/>
          </p:cNvSpPr>
          <p:nvPr>
            <p:ph type="body"/>
          </p:nvPr>
        </p:nvSpPr>
        <p:spPr>
          <a:xfrm>
            <a:off x="5152680" y="1768680"/>
            <a:ext cx="4426920" cy="2090880"/>
          </a:xfrm>
          <a:prstGeom prst="rect">
            <a:avLst/>
          </a:prstGeom>
        </p:spPr>
        <p:txBody>
          <a:bodyPr lIns="0" rIns="0" tIns="0" bIns="0">
            <a:normAutofit/>
          </a:bodyPr>
          <a:p>
            <a:endParaRPr b="0" lang="ca-ES" sz="1400" spc="-1" strike="noStrike">
              <a:solidFill>
                <a:srgbClr val="000000"/>
              </a:solidFill>
              <a:latin typeface="Arial"/>
            </a:endParaRPr>
          </a:p>
        </p:txBody>
      </p:sp>
      <p:sp>
        <p:nvSpPr>
          <p:cNvPr id="140" name="PlaceHolder 4"/>
          <p:cNvSpPr>
            <a:spLocks noGrp="1"/>
          </p:cNvSpPr>
          <p:nvPr>
            <p:ph type="body"/>
          </p:nvPr>
        </p:nvSpPr>
        <p:spPr>
          <a:xfrm>
            <a:off x="5152680" y="4058640"/>
            <a:ext cx="4426920" cy="2090880"/>
          </a:xfrm>
          <a:prstGeom prst="rect">
            <a:avLst/>
          </a:prstGeom>
        </p:spPr>
        <p:txBody>
          <a:bodyPr lIns="0" rIns="0" tIns="0" bIns="0">
            <a:normAutofit/>
          </a:bodyPr>
          <a:p>
            <a:endParaRPr b="0" lang="ca-ES" sz="14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343800" y="1094400"/>
            <a:ext cx="9392760" cy="3016440"/>
          </a:xfrm>
          <a:prstGeom prst="rect">
            <a:avLst/>
          </a:prstGeom>
        </p:spPr>
        <p:txBody>
          <a:bodyPr lIns="0" rIns="0" tIns="0" bIns="0" anchor="ctr"/>
          <a:p>
            <a:endParaRPr b="0" lang="ca-ES" sz="1400" spc="-1" strike="noStrike">
              <a:solidFill>
                <a:srgbClr val="000000"/>
              </a:solidFill>
              <a:latin typeface="Arial"/>
            </a:endParaRPr>
          </a:p>
        </p:txBody>
      </p:sp>
      <p:sp>
        <p:nvSpPr>
          <p:cNvPr id="142" name="PlaceHolder 2"/>
          <p:cNvSpPr>
            <a:spLocks noGrp="1"/>
          </p:cNvSpPr>
          <p:nvPr>
            <p:ph type="body"/>
          </p:nvPr>
        </p:nvSpPr>
        <p:spPr>
          <a:xfrm>
            <a:off x="504000" y="1768680"/>
            <a:ext cx="4426920" cy="2090880"/>
          </a:xfrm>
          <a:prstGeom prst="rect">
            <a:avLst/>
          </a:prstGeom>
        </p:spPr>
        <p:txBody>
          <a:bodyPr lIns="0" rIns="0" tIns="0" bIns="0">
            <a:normAutofit/>
          </a:bodyPr>
          <a:p>
            <a:endParaRPr b="0" lang="ca-ES" sz="1400" spc="-1" strike="noStrike">
              <a:solidFill>
                <a:srgbClr val="000000"/>
              </a:solidFill>
              <a:latin typeface="Arial"/>
            </a:endParaRPr>
          </a:p>
        </p:txBody>
      </p:sp>
      <p:sp>
        <p:nvSpPr>
          <p:cNvPr id="143" name="PlaceHolder 3"/>
          <p:cNvSpPr>
            <a:spLocks noGrp="1"/>
          </p:cNvSpPr>
          <p:nvPr>
            <p:ph type="body"/>
          </p:nvPr>
        </p:nvSpPr>
        <p:spPr>
          <a:xfrm>
            <a:off x="5152680" y="1768680"/>
            <a:ext cx="4426920" cy="2090880"/>
          </a:xfrm>
          <a:prstGeom prst="rect">
            <a:avLst/>
          </a:prstGeom>
        </p:spPr>
        <p:txBody>
          <a:bodyPr lIns="0" rIns="0" tIns="0" bIns="0">
            <a:normAutofit/>
          </a:bodyPr>
          <a:p>
            <a:endParaRPr b="0" lang="ca-ES" sz="1400" spc="-1" strike="noStrike">
              <a:solidFill>
                <a:srgbClr val="000000"/>
              </a:solidFill>
              <a:latin typeface="Arial"/>
            </a:endParaRPr>
          </a:p>
        </p:txBody>
      </p:sp>
      <p:sp>
        <p:nvSpPr>
          <p:cNvPr id="144" name="PlaceHolder 4"/>
          <p:cNvSpPr>
            <a:spLocks noGrp="1"/>
          </p:cNvSpPr>
          <p:nvPr>
            <p:ph type="body"/>
          </p:nvPr>
        </p:nvSpPr>
        <p:spPr>
          <a:xfrm>
            <a:off x="504000" y="4058640"/>
            <a:ext cx="9072000" cy="2090880"/>
          </a:xfrm>
          <a:prstGeom prst="rect">
            <a:avLst/>
          </a:prstGeom>
        </p:spPr>
        <p:txBody>
          <a:bodyPr lIns="0" rIns="0" tIns="0" bIns="0">
            <a:normAutofit/>
          </a:bodyPr>
          <a:p>
            <a:endParaRPr b="0" lang="ca-ES" sz="14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343800" y="1094400"/>
            <a:ext cx="9392760" cy="3016440"/>
          </a:xfrm>
          <a:prstGeom prst="rect">
            <a:avLst/>
          </a:prstGeom>
        </p:spPr>
        <p:txBody>
          <a:bodyPr lIns="0" rIns="0" tIns="0" bIns="0" anchor="ctr"/>
          <a:p>
            <a:endParaRPr b="0" lang="ca-ES" sz="1400" spc="-1" strike="noStrike">
              <a:solidFill>
                <a:srgbClr val="000000"/>
              </a:solidFill>
              <a:latin typeface="Arial"/>
            </a:endParaRPr>
          </a:p>
        </p:txBody>
      </p:sp>
      <p:sp>
        <p:nvSpPr>
          <p:cNvPr id="146" name="PlaceHolder 2"/>
          <p:cNvSpPr>
            <a:spLocks noGrp="1"/>
          </p:cNvSpPr>
          <p:nvPr>
            <p:ph type="body"/>
          </p:nvPr>
        </p:nvSpPr>
        <p:spPr>
          <a:xfrm>
            <a:off x="504000" y="1768680"/>
            <a:ext cx="9072000" cy="2090880"/>
          </a:xfrm>
          <a:prstGeom prst="rect">
            <a:avLst/>
          </a:prstGeom>
        </p:spPr>
        <p:txBody>
          <a:bodyPr lIns="0" rIns="0" tIns="0" bIns="0">
            <a:normAutofit/>
          </a:bodyPr>
          <a:p>
            <a:endParaRPr b="0" lang="ca-ES" sz="1400" spc="-1" strike="noStrike">
              <a:solidFill>
                <a:srgbClr val="000000"/>
              </a:solidFill>
              <a:latin typeface="Arial"/>
            </a:endParaRPr>
          </a:p>
        </p:txBody>
      </p:sp>
      <p:sp>
        <p:nvSpPr>
          <p:cNvPr id="147" name="PlaceHolder 3"/>
          <p:cNvSpPr>
            <a:spLocks noGrp="1"/>
          </p:cNvSpPr>
          <p:nvPr>
            <p:ph type="body"/>
          </p:nvPr>
        </p:nvSpPr>
        <p:spPr>
          <a:xfrm>
            <a:off x="504000" y="4058640"/>
            <a:ext cx="9072000" cy="2090880"/>
          </a:xfrm>
          <a:prstGeom prst="rect">
            <a:avLst/>
          </a:prstGeom>
        </p:spPr>
        <p:txBody>
          <a:bodyPr lIns="0" rIns="0" tIns="0" bIns="0">
            <a:normAutofit/>
          </a:bodyPr>
          <a:p>
            <a:endParaRPr b="0" lang="ca-ES" sz="14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343800" y="1094400"/>
            <a:ext cx="9392760" cy="3016440"/>
          </a:xfrm>
          <a:prstGeom prst="rect">
            <a:avLst/>
          </a:prstGeom>
        </p:spPr>
        <p:txBody>
          <a:bodyPr lIns="0" rIns="0" tIns="0" bIns="0" anchor="ctr"/>
          <a:p>
            <a:endParaRPr b="0" lang="ca-ES" sz="1400" spc="-1" strike="noStrike">
              <a:solidFill>
                <a:srgbClr val="000000"/>
              </a:solidFill>
              <a:latin typeface="Arial"/>
            </a:endParaRPr>
          </a:p>
        </p:txBody>
      </p:sp>
      <p:sp>
        <p:nvSpPr>
          <p:cNvPr id="149" name="PlaceHolder 2"/>
          <p:cNvSpPr>
            <a:spLocks noGrp="1"/>
          </p:cNvSpPr>
          <p:nvPr>
            <p:ph type="body"/>
          </p:nvPr>
        </p:nvSpPr>
        <p:spPr>
          <a:xfrm>
            <a:off x="504000" y="1768680"/>
            <a:ext cx="4426920" cy="2090880"/>
          </a:xfrm>
          <a:prstGeom prst="rect">
            <a:avLst/>
          </a:prstGeom>
        </p:spPr>
        <p:txBody>
          <a:bodyPr lIns="0" rIns="0" tIns="0" bIns="0">
            <a:normAutofit/>
          </a:bodyPr>
          <a:p>
            <a:endParaRPr b="0" lang="ca-ES" sz="1400" spc="-1" strike="noStrike">
              <a:solidFill>
                <a:srgbClr val="000000"/>
              </a:solidFill>
              <a:latin typeface="Arial"/>
            </a:endParaRPr>
          </a:p>
        </p:txBody>
      </p:sp>
      <p:sp>
        <p:nvSpPr>
          <p:cNvPr id="150" name="PlaceHolder 3"/>
          <p:cNvSpPr>
            <a:spLocks noGrp="1"/>
          </p:cNvSpPr>
          <p:nvPr>
            <p:ph type="body"/>
          </p:nvPr>
        </p:nvSpPr>
        <p:spPr>
          <a:xfrm>
            <a:off x="5152680" y="1768680"/>
            <a:ext cx="4426920" cy="2090880"/>
          </a:xfrm>
          <a:prstGeom prst="rect">
            <a:avLst/>
          </a:prstGeom>
        </p:spPr>
        <p:txBody>
          <a:bodyPr lIns="0" rIns="0" tIns="0" bIns="0">
            <a:normAutofit/>
          </a:bodyPr>
          <a:p>
            <a:endParaRPr b="0" lang="ca-ES" sz="1400" spc="-1" strike="noStrike">
              <a:solidFill>
                <a:srgbClr val="000000"/>
              </a:solidFill>
              <a:latin typeface="Arial"/>
            </a:endParaRPr>
          </a:p>
        </p:txBody>
      </p:sp>
      <p:sp>
        <p:nvSpPr>
          <p:cNvPr id="151" name="PlaceHolder 4"/>
          <p:cNvSpPr>
            <a:spLocks noGrp="1"/>
          </p:cNvSpPr>
          <p:nvPr>
            <p:ph type="body"/>
          </p:nvPr>
        </p:nvSpPr>
        <p:spPr>
          <a:xfrm>
            <a:off x="504000" y="4058640"/>
            <a:ext cx="4426920" cy="2090880"/>
          </a:xfrm>
          <a:prstGeom prst="rect">
            <a:avLst/>
          </a:prstGeom>
        </p:spPr>
        <p:txBody>
          <a:bodyPr lIns="0" rIns="0" tIns="0" bIns="0">
            <a:normAutofit/>
          </a:bodyPr>
          <a:p>
            <a:endParaRPr b="0" lang="ca-ES" sz="1400" spc="-1" strike="noStrike">
              <a:solidFill>
                <a:srgbClr val="000000"/>
              </a:solidFill>
              <a:latin typeface="Arial"/>
            </a:endParaRPr>
          </a:p>
        </p:txBody>
      </p:sp>
      <p:sp>
        <p:nvSpPr>
          <p:cNvPr id="152" name="PlaceHolder 5"/>
          <p:cNvSpPr>
            <a:spLocks noGrp="1"/>
          </p:cNvSpPr>
          <p:nvPr>
            <p:ph type="body"/>
          </p:nvPr>
        </p:nvSpPr>
        <p:spPr>
          <a:xfrm>
            <a:off x="5152680" y="4058640"/>
            <a:ext cx="4426920" cy="2090880"/>
          </a:xfrm>
          <a:prstGeom prst="rect">
            <a:avLst/>
          </a:prstGeom>
        </p:spPr>
        <p:txBody>
          <a:bodyPr lIns="0" rIns="0" tIns="0" bIns="0">
            <a:normAutofit/>
          </a:bodyPr>
          <a:p>
            <a:endParaRPr b="0" lang="ca-ES" sz="14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343800" y="1094400"/>
            <a:ext cx="9392760" cy="3016440"/>
          </a:xfrm>
          <a:prstGeom prst="rect">
            <a:avLst/>
          </a:prstGeom>
        </p:spPr>
        <p:txBody>
          <a:bodyPr lIns="0" rIns="0" tIns="0" bIns="0" anchor="ctr"/>
          <a:p>
            <a:endParaRPr b="0" lang="ca-ES" sz="1400" spc="-1" strike="noStrike">
              <a:solidFill>
                <a:srgbClr val="000000"/>
              </a:solidFill>
              <a:latin typeface="Arial"/>
            </a:endParaRPr>
          </a:p>
        </p:txBody>
      </p:sp>
      <p:sp>
        <p:nvSpPr>
          <p:cNvPr id="154" name="PlaceHolder 2"/>
          <p:cNvSpPr>
            <a:spLocks noGrp="1"/>
          </p:cNvSpPr>
          <p:nvPr>
            <p:ph type="body"/>
          </p:nvPr>
        </p:nvSpPr>
        <p:spPr>
          <a:xfrm>
            <a:off x="504000" y="1768680"/>
            <a:ext cx="2921040" cy="2090880"/>
          </a:xfrm>
          <a:prstGeom prst="rect">
            <a:avLst/>
          </a:prstGeom>
        </p:spPr>
        <p:txBody>
          <a:bodyPr lIns="0" rIns="0" tIns="0" bIns="0">
            <a:normAutofit/>
          </a:bodyPr>
          <a:p>
            <a:endParaRPr b="0" lang="ca-ES" sz="1400" spc="-1" strike="noStrike">
              <a:solidFill>
                <a:srgbClr val="000000"/>
              </a:solidFill>
              <a:latin typeface="Arial"/>
            </a:endParaRPr>
          </a:p>
        </p:txBody>
      </p:sp>
      <p:sp>
        <p:nvSpPr>
          <p:cNvPr id="155" name="PlaceHolder 3"/>
          <p:cNvSpPr>
            <a:spLocks noGrp="1"/>
          </p:cNvSpPr>
          <p:nvPr>
            <p:ph type="body"/>
          </p:nvPr>
        </p:nvSpPr>
        <p:spPr>
          <a:xfrm>
            <a:off x="3571560" y="1768680"/>
            <a:ext cx="2921040" cy="2090880"/>
          </a:xfrm>
          <a:prstGeom prst="rect">
            <a:avLst/>
          </a:prstGeom>
        </p:spPr>
        <p:txBody>
          <a:bodyPr lIns="0" rIns="0" tIns="0" bIns="0">
            <a:normAutofit/>
          </a:bodyPr>
          <a:p>
            <a:endParaRPr b="0" lang="ca-ES" sz="1400" spc="-1" strike="noStrike">
              <a:solidFill>
                <a:srgbClr val="000000"/>
              </a:solidFill>
              <a:latin typeface="Arial"/>
            </a:endParaRPr>
          </a:p>
        </p:txBody>
      </p:sp>
      <p:sp>
        <p:nvSpPr>
          <p:cNvPr id="156" name="PlaceHolder 4"/>
          <p:cNvSpPr>
            <a:spLocks noGrp="1"/>
          </p:cNvSpPr>
          <p:nvPr>
            <p:ph type="body"/>
          </p:nvPr>
        </p:nvSpPr>
        <p:spPr>
          <a:xfrm>
            <a:off x="6639120" y="1768680"/>
            <a:ext cx="2921040" cy="2090880"/>
          </a:xfrm>
          <a:prstGeom prst="rect">
            <a:avLst/>
          </a:prstGeom>
        </p:spPr>
        <p:txBody>
          <a:bodyPr lIns="0" rIns="0" tIns="0" bIns="0">
            <a:normAutofit/>
          </a:bodyPr>
          <a:p>
            <a:endParaRPr b="0" lang="ca-ES" sz="1400" spc="-1" strike="noStrike">
              <a:solidFill>
                <a:srgbClr val="000000"/>
              </a:solidFill>
              <a:latin typeface="Arial"/>
            </a:endParaRPr>
          </a:p>
        </p:txBody>
      </p:sp>
      <p:sp>
        <p:nvSpPr>
          <p:cNvPr id="157" name="PlaceHolder 5"/>
          <p:cNvSpPr>
            <a:spLocks noGrp="1"/>
          </p:cNvSpPr>
          <p:nvPr>
            <p:ph type="body"/>
          </p:nvPr>
        </p:nvSpPr>
        <p:spPr>
          <a:xfrm>
            <a:off x="504000" y="4058640"/>
            <a:ext cx="2921040" cy="2090880"/>
          </a:xfrm>
          <a:prstGeom prst="rect">
            <a:avLst/>
          </a:prstGeom>
        </p:spPr>
        <p:txBody>
          <a:bodyPr lIns="0" rIns="0" tIns="0" bIns="0">
            <a:normAutofit/>
          </a:bodyPr>
          <a:p>
            <a:endParaRPr b="0" lang="ca-ES" sz="1400" spc="-1" strike="noStrike">
              <a:solidFill>
                <a:srgbClr val="000000"/>
              </a:solidFill>
              <a:latin typeface="Arial"/>
            </a:endParaRPr>
          </a:p>
        </p:txBody>
      </p:sp>
      <p:sp>
        <p:nvSpPr>
          <p:cNvPr id="158" name="PlaceHolder 6"/>
          <p:cNvSpPr>
            <a:spLocks noGrp="1"/>
          </p:cNvSpPr>
          <p:nvPr>
            <p:ph type="body"/>
          </p:nvPr>
        </p:nvSpPr>
        <p:spPr>
          <a:xfrm>
            <a:off x="3571560" y="4058640"/>
            <a:ext cx="2921040" cy="2090880"/>
          </a:xfrm>
          <a:prstGeom prst="rect">
            <a:avLst/>
          </a:prstGeom>
        </p:spPr>
        <p:txBody>
          <a:bodyPr lIns="0" rIns="0" tIns="0" bIns="0">
            <a:normAutofit/>
          </a:bodyPr>
          <a:p>
            <a:endParaRPr b="0" lang="ca-ES" sz="1400" spc="-1" strike="noStrike">
              <a:solidFill>
                <a:srgbClr val="000000"/>
              </a:solidFill>
              <a:latin typeface="Arial"/>
            </a:endParaRPr>
          </a:p>
        </p:txBody>
      </p:sp>
      <p:sp>
        <p:nvSpPr>
          <p:cNvPr id="159" name="PlaceHolder 7"/>
          <p:cNvSpPr>
            <a:spLocks noGrp="1"/>
          </p:cNvSpPr>
          <p:nvPr>
            <p:ph type="body"/>
          </p:nvPr>
        </p:nvSpPr>
        <p:spPr>
          <a:xfrm>
            <a:off x="6639120" y="4058640"/>
            <a:ext cx="2921040" cy="2090880"/>
          </a:xfrm>
          <a:prstGeom prst="rect">
            <a:avLst/>
          </a:prstGeom>
        </p:spPr>
        <p:txBody>
          <a:bodyPr lIns="0" rIns="0" tIns="0" bIns="0">
            <a:normAutofit/>
          </a:bodyPr>
          <a:p>
            <a:endParaRPr b="0" lang="ca-ES" sz="14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343800" y="1094400"/>
            <a:ext cx="9392760" cy="3016440"/>
          </a:xfrm>
          <a:prstGeom prst="rect">
            <a:avLst/>
          </a:prstGeom>
        </p:spPr>
        <p:txBody>
          <a:bodyPr lIns="0" rIns="0" tIns="0" bIns="0" anchor="ctr"/>
          <a:p>
            <a:endParaRPr b="0" lang="ca-ES" sz="1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3" name="PlaceHolder 1"/>
          <p:cNvSpPr>
            <a:spLocks noGrp="1"/>
          </p:cNvSpPr>
          <p:nvPr>
            <p:ph type="title"/>
          </p:nvPr>
        </p:nvSpPr>
        <p:spPr>
          <a:xfrm>
            <a:off x="343800" y="1094400"/>
            <a:ext cx="9392760" cy="3016440"/>
          </a:xfrm>
          <a:prstGeom prst="rect">
            <a:avLst/>
          </a:prstGeom>
        </p:spPr>
        <p:txBody>
          <a:bodyPr lIns="0" rIns="0" tIns="0" bIns="0" anchor="ctr"/>
          <a:p>
            <a:endParaRPr b="0" lang="ca-ES" sz="1400" spc="-1" strike="noStrike">
              <a:solidFill>
                <a:srgbClr val="000000"/>
              </a:solidFill>
              <a:latin typeface="Arial"/>
            </a:endParaRPr>
          </a:p>
        </p:txBody>
      </p:sp>
      <p:sp>
        <p:nvSpPr>
          <p:cNvPr id="164" name="PlaceHolder 2"/>
          <p:cNvSpPr>
            <a:spLocks noGrp="1"/>
          </p:cNvSpPr>
          <p:nvPr>
            <p:ph type="subTitle"/>
          </p:nvPr>
        </p:nvSpPr>
        <p:spPr>
          <a:xfrm>
            <a:off x="504000" y="1768680"/>
            <a:ext cx="9072000" cy="4384080"/>
          </a:xfrm>
          <a:prstGeom prst="rect">
            <a:avLst/>
          </a:prstGeom>
        </p:spPr>
        <p:txBody>
          <a:bodyPr lIns="0" rIns="0" tIns="0" bIns="0" anchor="ctr"/>
          <a:p>
            <a:pPr algn="ctr"/>
            <a:endParaRPr b="0" lang="ca-E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343800" y="1094400"/>
            <a:ext cx="9392760" cy="3016440"/>
          </a:xfrm>
          <a:prstGeom prst="rect">
            <a:avLst/>
          </a:prstGeom>
        </p:spPr>
        <p:txBody>
          <a:bodyPr lIns="0" rIns="0" tIns="0" bIns="0" anchor="ctr"/>
          <a:p>
            <a:endParaRPr b="0" lang="ca-ES" sz="1400" spc="-1" strike="noStrike">
              <a:solidFill>
                <a:srgbClr val="000000"/>
              </a:solidFill>
              <a:latin typeface="Arial"/>
            </a:endParaRPr>
          </a:p>
        </p:txBody>
      </p:sp>
      <p:sp>
        <p:nvSpPr>
          <p:cNvPr id="166" name="PlaceHolder 2"/>
          <p:cNvSpPr>
            <a:spLocks noGrp="1"/>
          </p:cNvSpPr>
          <p:nvPr>
            <p:ph type="body"/>
          </p:nvPr>
        </p:nvSpPr>
        <p:spPr>
          <a:xfrm>
            <a:off x="504000" y="1768680"/>
            <a:ext cx="9072000" cy="4384080"/>
          </a:xfrm>
          <a:prstGeom prst="rect">
            <a:avLst/>
          </a:prstGeom>
        </p:spPr>
        <p:txBody>
          <a:bodyPr lIns="0" rIns="0" tIns="0" bIns="0">
            <a:normAutofit/>
          </a:bodyPr>
          <a:p>
            <a:endParaRPr b="0" lang="ca-ES" sz="14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343800" y="1094400"/>
            <a:ext cx="9392760" cy="3016440"/>
          </a:xfrm>
          <a:prstGeom prst="rect">
            <a:avLst/>
          </a:prstGeom>
        </p:spPr>
        <p:txBody>
          <a:bodyPr lIns="0" rIns="0" tIns="0" bIns="0" anchor="ctr"/>
          <a:p>
            <a:endParaRPr b="0" lang="ca-ES" sz="1400" spc="-1" strike="noStrike">
              <a:solidFill>
                <a:srgbClr val="000000"/>
              </a:solidFill>
              <a:latin typeface="Arial"/>
            </a:endParaRPr>
          </a:p>
        </p:txBody>
      </p:sp>
      <p:sp>
        <p:nvSpPr>
          <p:cNvPr id="168" name="PlaceHolder 2"/>
          <p:cNvSpPr>
            <a:spLocks noGrp="1"/>
          </p:cNvSpPr>
          <p:nvPr>
            <p:ph type="body"/>
          </p:nvPr>
        </p:nvSpPr>
        <p:spPr>
          <a:xfrm>
            <a:off x="504000" y="1768680"/>
            <a:ext cx="4426920" cy="4384080"/>
          </a:xfrm>
          <a:prstGeom prst="rect">
            <a:avLst/>
          </a:prstGeom>
        </p:spPr>
        <p:txBody>
          <a:bodyPr lIns="0" rIns="0" tIns="0" bIns="0">
            <a:normAutofit/>
          </a:bodyPr>
          <a:p>
            <a:endParaRPr b="0" lang="ca-ES" sz="1400" spc="-1" strike="noStrike">
              <a:solidFill>
                <a:srgbClr val="000000"/>
              </a:solidFill>
              <a:latin typeface="Arial"/>
            </a:endParaRPr>
          </a:p>
        </p:txBody>
      </p:sp>
      <p:sp>
        <p:nvSpPr>
          <p:cNvPr id="169" name="PlaceHolder 3"/>
          <p:cNvSpPr>
            <a:spLocks noGrp="1"/>
          </p:cNvSpPr>
          <p:nvPr>
            <p:ph type="body"/>
          </p:nvPr>
        </p:nvSpPr>
        <p:spPr>
          <a:xfrm>
            <a:off x="5152680" y="1768680"/>
            <a:ext cx="4426920" cy="4384080"/>
          </a:xfrm>
          <a:prstGeom prst="rect">
            <a:avLst/>
          </a:prstGeom>
        </p:spPr>
        <p:txBody>
          <a:bodyPr lIns="0" rIns="0" tIns="0" bIns="0">
            <a:normAutofit/>
          </a:bodyPr>
          <a:p>
            <a:endParaRPr b="0" lang="ca-ES" sz="14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0" name="PlaceHolder 1"/>
          <p:cNvSpPr>
            <a:spLocks noGrp="1"/>
          </p:cNvSpPr>
          <p:nvPr>
            <p:ph type="title"/>
          </p:nvPr>
        </p:nvSpPr>
        <p:spPr>
          <a:xfrm>
            <a:off x="343800" y="1094400"/>
            <a:ext cx="9392760" cy="3016440"/>
          </a:xfrm>
          <a:prstGeom prst="rect">
            <a:avLst/>
          </a:prstGeom>
        </p:spPr>
        <p:txBody>
          <a:bodyPr lIns="0" rIns="0" tIns="0" bIns="0" anchor="ctr"/>
          <a:p>
            <a:endParaRPr b="0" lang="ca-ES" sz="1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1" name="PlaceHolder 1"/>
          <p:cNvSpPr>
            <a:spLocks noGrp="1"/>
          </p:cNvSpPr>
          <p:nvPr>
            <p:ph type="subTitle"/>
          </p:nvPr>
        </p:nvSpPr>
        <p:spPr>
          <a:xfrm>
            <a:off x="343800" y="1094400"/>
            <a:ext cx="9392760" cy="13983840"/>
          </a:xfrm>
          <a:prstGeom prst="rect">
            <a:avLst/>
          </a:prstGeom>
        </p:spPr>
        <p:txBody>
          <a:bodyPr lIns="0" rIns="0" tIns="0" bIns="0" anchor="ctr"/>
          <a:p>
            <a:pPr algn="ctr"/>
            <a:endParaRPr b="0" lang="ca-E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343800" y="1094400"/>
            <a:ext cx="9392760" cy="3016440"/>
          </a:xfrm>
          <a:prstGeom prst="rect">
            <a:avLst/>
          </a:prstGeom>
        </p:spPr>
        <p:txBody>
          <a:bodyPr lIns="0" rIns="0" tIns="0" bIns="0" anchor="ctr"/>
          <a:p>
            <a:endParaRPr b="0" lang="ca-ES" sz="1400" spc="-1" strike="noStrike">
              <a:solidFill>
                <a:srgbClr val="000000"/>
              </a:solidFill>
              <a:latin typeface="Arial"/>
            </a:endParaRPr>
          </a:p>
        </p:txBody>
      </p:sp>
      <p:sp>
        <p:nvSpPr>
          <p:cNvPr id="173" name="PlaceHolder 2"/>
          <p:cNvSpPr>
            <a:spLocks noGrp="1"/>
          </p:cNvSpPr>
          <p:nvPr>
            <p:ph type="body"/>
          </p:nvPr>
        </p:nvSpPr>
        <p:spPr>
          <a:xfrm>
            <a:off x="504000" y="1768680"/>
            <a:ext cx="4426920" cy="2090880"/>
          </a:xfrm>
          <a:prstGeom prst="rect">
            <a:avLst/>
          </a:prstGeom>
        </p:spPr>
        <p:txBody>
          <a:bodyPr lIns="0" rIns="0" tIns="0" bIns="0">
            <a:normAutofit/>
          </a:bodyPr>
          <a:p>
            <a:endParaRPr b="0" lang="ca-ES" sz="1400" spc="-1" strike="noStrike">
              <a:solidFill>
                <a:srgbClr val="000000"/>
              </a:solidFill>
              <a:latin typeface="Arial"/>
            </a:endParaRPr>
          </a:p>
        </p:txBody>
      </p:sp>
      <p:sp>
        <p:nvSpPr>
          <p:cNvPr id="174" name="PlaceHolder 3"/>
          <p:cNvSpPr>
            <a:spLocks noGrp="1"/>
          </p:cNvSpPr>
          <p:nvPr>
            <p:ph type="body"/>
          </p:nvPr>
        </p:nvSpPr>
        <p:spPr>
          <a:xfrm>
            <a:off x="5152680" y="1768680"/>
            <a:ext cx="4426920" cy="4384080"/>
          </a:xfrm>
          <a:prstGeom prst="rect">
            <a:avLst/>
          </a:prstGeom>
        </p:spPr>
        <p:txBody>
          <a:bodyPr lIns="0" rIns="0" tIns="0" bIns="0">
            <a:normAutofit/>
          </a:bodyPr>
          <a:p>
            <a:endParaRPr b="0" lang="ca-ES" sz="1400" spc="-1" strike="noStrike">
              <a:solidFill>
                <a:srgbClr val="000000"/>
              </a:solidFill>
              <a:latin typeface="Arial"/>
            </a:endParaRPr>
          </a:p>
        </p:txBody>
      </p:sp>
      <p:sp>
        <p:nvSpPr>
          <p:cNvPr id="175" name="PlaceHolder 4"/>
          <p:cNvSpPr>
            <a:spLocks noGrp="1"/>
          </p:cNvSpPr>
          <p:nvPr>
            <p:ph type="body"/>
          </p:nvPr>
        </p:nvSpPr>
        <p:spPr>
          <a:xfrm>
            <a:off x="504000" y="4058640"/>
            <a:ext cx="4426920" cy="2090880"/>
          </a:xfrm>
          <a:prstGeom prst="rect">
            <a:avLst/>
          </a:prstGeom>
        </p:spPr>
        <p:txBody>
          <a:bodyPr lIns="0" rIns="0" tIns="0" bIns="0">
            <a:normAutofit/>
          </a:bodyPr>
          <a:p>
            <a:endParaRPr b="0" lang="ca-ES" sz="14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343800" y="1094400"/>
            <a:ext cx="9392760" cy="3016440"/>
          </a:xfrm>
          <a:prstGeom prst="rect">
            <a:avLst/>
          </a:prstGeom>
        </p:spPr>
        <p:txBody>
          <a:bodyPr lIns="0" rIns="0" tIns="0" bIns="0" anchor="ctr"/>
          <a:p>
            <a:endParaRPr b="0" lang="ca-ES" sz="1400" spc="-1" strike="noStrike">
              <a:solidFill>
                <a:srgbClr val="000000"/>
              </a:solidFill>
              <a:latin typeface="Arial"/>
            </a:endParaRPr>
          </a:p>
        </p:txBody>
      </p:sp>
      <p:sp>
        <p:nvSpPr>
          <p:cNvPr id="177" name="PlaceHolder 2"/>
          <p:cNvSpPr>
            <a:spLocks noGrp="1"/>
          </p:cNvSpPr>
          <p:nvPr>
            <p:ph type="body"/>
          </p:nvPr>
        </p:nvSpPr>
        <p:spPr>
          <a:xfrm>
            <a:off x="504000" y="1768680"/>
            <a:ext cx="4426920" cy="4384080"/>
          </a:xfrm>
          <a:prstGeom prst="rect">
            <a:avLst/>
          </a:prstGeom>
        </p:spPr>
        <p:txBody>
          <a:bodyPr lIns="0" rIns="0" tIns="0" bIns="0">
            <a:normAutofit/>
          </a:bodyPr>
          <a:p>
            <a:endParaRPr b="0" lang="ca-ES" sz="1400" spc="-1" strike="noStrike">
              <a:solidFill>
                <a:srgbClr val="000000"/>
              </a:solidFill>
              <a:latin typeface="Arial"/>
            </a:endParaRPr>
          </a:p>
        </p:txBody>
      </p:sp>
      <p:sp>
        <p:nvSpPr>
          <p:cNvPr id="178" name="PlaceHolder 3"/>
          <p:cNvSpPr>
            <a:spLocks noGrp="1"/>
          </p:cNvSpPr>
          <p:nvPr>
            <p:ph type="body"/>
          </p:nvPr>
        </p:nvSpPr>
        <p:spPr>
          <a:xfrm>
            <a:off x="5152680" y="1768680"/>
            <a:ext cx="4426920" cy="2090880"/>
          </a:xfrm>
          <a:prstGeom prst="rect">
            <a:avLst/>
          </a:prstGeom>
        </p:spPr>
        <p:txBody>
          <a:bodyPr lIns="0" rIns="0" tIns="0" bIns="0">
            <a:normAutofit/>
          </a:bodyPr>
          <a:p>
            <a:endParaRPr b="0" lang="ca-ES" sz="1400" spc="-1" strike="noStrike">
              <a:solidFill>
                <a:srgbClr val="000000"/>
              </a:solidFill>
              <a:latin typeface="Arial"/>
            </a:endParaRPr>
          </a:p>
        </p:txBody>
      </p:sp>
      <p:sp>
        <p:nvSpPr>
          <p:cNvPr id="179" name="PlaceHolder 4"/>
          <p:cNvSpPr>
            <a:spLocks noGrp="1"/>
          </p:cNvSpPr>
          <p:nvPr>
            <p:ph type="body"/>
          </p:nvPr>
        </p:nvSpPr>
        <p:spPr>
          <a:xfrm>
            <a:off x="5152680" y="4058640"/>
            <a:ext cx="4426920" cy="2090880"/>
          </a:xfrm>
          <a:prstGeom prst="rect">
            <a:avLst/>
          </a:prstGeom>
        </p:spPr>
        <p:txBody>
          <a:bodyPr lIns="0" rIns="0" tIns="0" bIns="0">
            <a:normAutofit/>
          </a:bodyPr>
          <a:p>
            <a:endParaRPr b="0" lang="ca-ES" sz="14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343800" y="1094400"/>
            <a:ext cx="9392760" cy="3016440"/>
          </a:xfrm>
          <a:prstGeom prst="rect">
            <a:avLst/>
          </a:prstGeom>
        </p:spPr>
        <p:txBody>
          <a:bodyPr lIns="0" rIns="0" tIns="0" bIns="0" anchor="ctr"/>
          <a:p>
            <a:endParaRPr b="0" lang="ca-ES" sz="1400" spc="-1" strike="noStrike">
              <a:solidFill>
                <a:srgbClr val="000000"/>
              </a:solidFill>
              <a:latin typeface="Arial"/>
            </a:endParaRPr>
          </a:p>
        </p:txBody>
      </p:sp>
      <p:sp>
        <p:nvSpPr>
          <p:cNvPr id="181" name="PlaceHolder 2"/>
          <p:cNvSpPr>
            <a:spLocks noGrp="1"/>
          </p:cNvSpPr>
          <p:nvPr>
            <p:ph type="body"/>
          </p:nvPr>
        </p:nvSpPr>
        <p:spPr>
          <a:xfrm>
            <a:off x="504000" y="1768680"/>
            <a:ext cx="4426920" cy="2090880"/>
          </a:xfrm>
          <a:prstGeom prst="rect">
            <a:avLst/>
          </a:prstGeom>
        </p:spPr>
        <p:txBody>
          <a:bodyPr lIns="0" rIns="0" tIns="0" bIns="0">
            <a:normAutofit/>
          </a:bodyPr>
          <a:p>
            <a:endParaRPr b="0" lang="ca-ES" sz="1400" spc="-1" strike="noStrike">
              <a:solidFill>
                <a:srgbClr val="000000"/>
              </a:solidFill>
              <a:latin typeface="Arial"/>
            </a:endParaRPr>
          </a:p>
        </p:txBody>
      </p:sp>
      <p:sp>
        <p:nvSpPr>
          <p:cNvPr id="182" name="PlaceHolder 3"/>
          <p:cNvSpPr>
            <a:spLocks noGrp="1"/>
          </p:cNvSpPr>
          <p:nvPr>
            <p:ph type="body"/>
          </p:nvPr>
        </p:nvSpPr>
        <p:spPr>
          <a:xfrm>
            <a:off x="5152680" y="1768680"/>
            <a:ext cx="4426920" cy="2090880"/>
          </a:xfrm>
          <a:prstGeom prst="rect">
            <a:avLst/>
          </a:prstGeom>
        </p:spPr>
        <p:txBody>
          <a:bodyPr lIns="0" rIns="0" tIns="0" bIns="0">
            <a:normAutofit/>
          </a:bodyPr>
          <a:p>
            <a:endParaRPr b="0" lang="ca-ES" sz="1400" spc="-1" strike="noStrike">
              <a:solidFill>
                <a:srgbClr val="000000"/>
              </a:solidFill>
              <a:latin typeface="Arial"/>
            </a:endParaRPr>
          </a:p>
        </p:txBody>
      </p:sp>
      <p:sp>
        <p:nvSpPr>
          <p:cNvPr id="183" name="PlaceHolder 4"/>
          <p:cNvSpPr>
            <a:spLocks noGrp="1"/>
          </p:cNvSpPr>
          <p:nvPr>
            <p:ph type="body"/>
          </p:nvPr>
        </p:nvSpPr>
        <p:spPr>
          <a:xfrm>
            <a:off x="504000" y="4058640"/>
            <a:ext cx="9072000" cy="2090880"/>
          </a:xfrm>
          <a:prstGeom prst="rect">
            <a:avLst/>
          </a:prstGeom>
        </p:spPr>
        <p:txBody>
          <a:bodyPr lIns="0" rIns="0" tIns="0" bIns="0">
            <a:normAutofit/>
          </a:bodyPr>
          <a:p>
            <a:endParaRPr b="0" lang="ca-ES" sz="14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343800" y="1094400"/>
            <a:ext cx="9392760" cy="3016440"/>
          </a:xfrm>
          <a:prstGeom prst="rect">
            <a:avLst/>
          </a:prstGeom>
        </p:spPr>
        <p:txBody>
          <a:bodyPr lIns="0" rIns="0" tIns="0" bIns="0" anchor="ctr"/>
          <a:p>
            <a:endParaRPr b="0" lang="ca-ES" sz="1400" spc="-1" strike="noStrike">
              <a:solidFill>
                <a:srgbClr val="000000"/>
              </a:solidFill>
              <a:latin typeface="Arial"/>
            </a:endParaRPr>
          </a:p>
        </p:txBody>
      </p:sp>
      <p:sp>
        <p:nvSpPr>
          <p:cNvPr id="185" name="PlaceHolder 2"/>
          <p:cNvSpPr>
            <a:spLocks noGrp="1"/>
          </p:cNvSpPr>
          <p:nvPr>
            <p:ph type="body"/>
          </p:nvPr>
        </p:nvSpPr>
        <p:spPr>
          <a:xfrm>
            <a:off x="504000" y="1768680"/>
            <a:ext cx="9072000" cy="2090880"/>
          </a:xfrm>
          <a:prstGeom prst="rect">
            <a:avLst/>
          </a:prstGeom>
        </p:spPr>
        <p:txBody>
          <a:bodyPr lIns="0" rIns="0" tIns="0" bIns="0">
            <a:normAutofit/>
          </a:bodyPr>
          <a:p>
            <a:endParaRPr b="0" lang="ca-ES" sz="1400" spc="-1" strike="noStrike">
              <a:solidFill>
                <a:srgbClr val="000000"/>
              </a:solidFill>
              <a:latin typeface="Arial"/>
            </a:endParaRPr>
          </a:p>
        </p:txBody>
      </p:sp>
      <p:sp>
        <p:nvSpPr>
          <p:cNvPr id="186" name="PlaceHolder 3"/>
          <p:cNvSpPr>
            <a:spLocks noGrp="1"/>
          </p:cNvSpPr>
          <p:nvPr>
            <p:ph type="body"/>
          </p:nvPr>
        </p:nvSpPr>
        <p:spPr>
          <a:xfrm>
            <a:off x="504000" y="4058640"/>
            <a:ext cx="9072000" cy="2090880"/>
          </a:xfrm>
          <a:prstGeom prst="rect">
            <a:avLst/>
          </a:prstGeom>
        </p:spPr>
        <p:txBody>
          <a:bodyPr lIns="0" rIns="0" tIns="0" bIns="0">
            <a:normAutofit/>
          </a:bodyPr>
          <a:p>
            <a:endParaRPr b="0" lang="ca-ES" sz="14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343800" y="1094400"/>
            <a:ext cx="9392760" cy="3016440"/>
          </a:xfrm>
          <a:prstGeom prst="rect">
            <a:avLst/>
          </a:prstGeom>
        </p:spPr>
        <p:txBody>
          <a:bodyPr lIns="0" rIns="0" tIns="0" bIns="0" anchor="ctr"/>
          <a:p>
            <a:endParaRPr b="0" lang="ca-ES" sz="1400" spc="-1" strike="noStrike">
              <a:solidFill>
                <a:srgbClr val="000000"/>
              </a:solidFill>
              <a:latin typeface="Arial"/>
            </a:endParaRPr>
          </a:p>
        </p:txBody>
      </p:sp>
      <p:sp>
        <p:nvSpPr>
          <p:cNvPr id="188" name="PlaceHolder 2"/>
          <p:cNvSpPr>
            <a:spLocks noGrp="1"/>
          </p:cNvSpPr>
          <p:nvPr>
            <p:ph type="body"/>
          </p:nvPr>
        </p:nvSpPr>
        <p:spPr>
          <a:xfrm>
            <a:off x="504000" y="1768680"/>
            <a:ext cx="4426920" cy="2090880"/>
          </a:xfrm>
          <a:prstGeom prst="rect">
            <a:avLst/>
          </a:prstGeom>
        </p:spPr>
        <p:txBody>
          <a:bodyPr lIns="0" rIns="0" tIns="0" bIns="0">
            <a:normAutofit/>
          </a:bodyPr>
          <a:p>
            <a:endParaRPr b="0" lang="ca-ES" sz="1400" spc="-1" strike="noStrike">
              <a:solidFill>
                <a:srgbClr val="000000"/>
              </a:solidFill>
              <a:latin typeface="Arial"/>
            </a:endParaRPr>
          </a:p>
        </p:txBody>
      </p:sp>
      <p:sp>
        <p:nvSpPr>
          <p:cNvPr id="189" name="PlaceHolder 3"/>
          <p:cNvSpPr>
            <a:spLocks noGrp="1"/>
          </p:cNvSpPr>
          <p:nvPr>
            <p:ph type="body"/>
          </p:nvPr>
        </p:nvSpPr>
        <p:spPr>
          <a:xfrm>
            <a:off x="5152680" y="1768680"/>
            <a:ext cx="4426920" cy="2090880"/>
          </a:xfrm>
          <a:prstGeom prst="rect">
            <a:avLst/>
          </a:prstGeom>
        </p:spPr>
        <p:txBody>
          <a:bodyPr lIns="0" rIns="0" tIns="0" bIns="0">
            <a:normAutofit/>
          </a:bodyPr>
          <a:p>
            <a:endParaRPr b="0" lang="ca-ES" sz="1400" spc="-1" strike="noStrike">
              <a:solidFill>
                <a:srgbClr val="000000"/>
              </a:solidFill>
              <a:latin typeface="Arial"/>
            </a:endParaRPr>
          </a:p>
        </p:txBody>
      </p:sp>
      <p:sp>
        <p:nvSpPr>
          <p:cNvPr id="190" name="PlaceHolder 4"/>
          <p:cNvSpPr>
            <a:spLocks noGrp="1"/>
          </p:cNvSpPr>
          <p:nvPr>
            <p:ph type="body"/>
          </p:nvPr>
        </p:nvSpPr>
        <p:spPr>
          <a:xfrm>
            <a:off x="504000" y="4058640"/>
            <a:ext cx="4426920" cy="2090880"/>
          </a:xfrm>
          <a:prstGeom prst="rect">
            <a:avLst/>
          </a:prstGeom>
        </p:spPr>
        <p:txBody>
          <a:bodyPr lIns="0" rIns="0" tIns="0" bIns="0">
            <a:normAutofit/>
          </a:bodyPr>
          <a:p>
            <a:endParaRPr b="0" lang="ca-ES" sz="1400" spc="-1" strike="noStrike">
              <a:solidFill>
                <a:srgbClr val="000000"/>
              </a:solidFill>
              <a:latin typeface="Arial"/>
            </a:endParaRPr>
          </a:p>
        </p:txBody>
      </p:sp>
      <p:sp>
        <p:nvSpPr>
          <p:cNvPr id="191" name="PlaceHolder 5"/>
          <p:cNvSpPr>
            <a:spLocks noGrp="1"/>
          </p:cNvSpPr>
          <p:nvPr>
            <p:ph type="body"/>
          </p:nvPr>
        </p:nvSpPr>
        <p:spPr>
          <a:xfrm>
            <a:off x="5152680" y="4058640"/>
            <a:ext cx="4426920" cy="2090880"/>
          </a:xfrm>
          <a:prstGeom prst="rect">
            <a:avLst/>
          </a:prstGeom>
        </p:spPr>
        <p:txBody>
          <a:bodyPr lIns="0" rIns="0" tIns="0" bIns="0">
            <a:normAutofit/>
          </a:bodyPr>
          <a:p>
            <a:endParaRPr b="0" lang="ca-ES"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343800" y="1094400"/>
            <a:ext cx="9392760" cy="13983840"/>
          </a:xfrm>
          <a:prstGeom prst="rect">
            <a:avLst/>
          </a:prstGeom>
        </p:spPr>
        <p:txBody>
          <a:bodyPr lIns="0" rIns="0" tIns="0" bIns="0" anchor="ctr"/>
          <a:p>
            <a:pPr algn="ctr"/>
            <a:endParaRPr b="0" lang="ca-E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343800" y="1094400"/>
            <a:ext cx="9392760" cy="3016440"/>
          </a:xfrm>
          <a:prstGeom prst="rect">
            <a:avLst/>
          </a:prstGeom>
        </p:spPr>
        <p:txBody>
          <a:bodyPr lIns="0" rIns="0" tIns="0" bIns="0" anchor="ctr"/>
          <a:p>
            <a:endParaRPr b="0" lang="ca-ES" sz="1400" spc="-1" strike="noStrike">
              <a:solidFill>
                <a:srgbClr val="000000"/>
              </a:solidFill>
              <a:latin typeface="Arial"/>
            </a:endParaRPr>
          </a:p>
        </p:txBody>
      </p:sp>
      <p:sp>
        <p:nvSpPr>
          <p:cNvPr id="193" name="PlaceHolder 2"/>
          <p:cNvSpPr>
            <a:spLocks noGrp="1"/>
          </p:cNvSpPr>
          <p:nvPr>
            <p:ph type="body"/>
          </p:nvPr>
        </p:nvSpPr>
        <p:spPr>
          <a:xfrm>
            <a:off x="504000" y="1768680"/>
            <a:ext cx="2921040" cy="2090880"/>
          </a:xfrm>
          <a:prstGeom prst="rect">
            <a:avLst/>
          </a:prstGeom>
        </p:spPr>
        <p:txBody>
          <a:bodyPr lIns="0" rIns="0" tIns="0" bIns="0">
            <a:normAutofit/>
          </a:bodyPr>
          <a:p>
            <a:endParaRPr b="0" lang="ca-ES" sz="1400" spc="-1" strike="noStrike">
              <a:solidFill>
                <a:srgbClr val="000000"/>
              </a:solidFill>
              <a:latin typeface="Arial"/>
            </a:endParaRPr>
          </a:p>
        </p:txBody>
      </p:sp>
      <p:sp>
        <p:nvSpPr>
          <p:cNvPr id="194" name="PlaceHolder 3"/>
          <p:cNvSpPr>
            <a:spLocks noGrp="1"/>
          </p:cNvSpPr>
          <p:nvPr>
            <p:ph type="body"/>
          </p:nvPr>
        </p:nvSpPr>
        <p:spPr>
          <a:xfrm>
            <a:off x="3571560" y="1768680"/>
            <a:ext cx="2921040" cy="2090880"/>
          </a:xfrm>
          <a:prstGeom prst="rect">
            <a:avLst/>
          </a:prstGeom>
        </p:spPr>
        <p:txBody>
          <a:bodyPr lIns="0" rIns="0" tIns="0" bIns="0">
            <a:normAutofit/>
          </a:bodyPr>
          <a:p>
            <a:endParaRPr b="0" lang="ca-ES" sz="1400" spc="-1" strike="noStrike">
              <a:solidFill>
                <a:srgbClr val="000000"/>
              </a:solidFill>
              <a:latin typeface="Arial"/>
            </a:endParaRPr>
          </a:p>
        </p:txBody>
      </p:sp>
      <p:sp>
        <p:nvSpPr>
          <p:cNvPr id="195" name="PlaceHolder 4"/>
          <p:cNvSpPr>
            <a:spLocks noGrp="1"/>
          </p:cNvSpPr>
          <p:nvPr>
            <p:ph type="body"/>
          </p:nvPr>
        </p:nvSpPr>
        <p:spPr>
          <a:xfrm>
            <a:off x="6639120" y="1768680"/>
            <a:ext cx="2921040" cy="2090880"/>
          </a:xfrm>
          <a:prstGeom prst="rect">
            <a:avLst/>
          </a:prstGeom>
        </p:spPr>
        <p:txBody>
          <a:bodyPr lIns="0" rIns="0" tIns="0" bIns="0">
            <a:normAutofit/>
          </a:bodyPr>
          <a:p>
            <a:endParaRPr b="0" lang="ca-ES" sz="1400" spc="-1" strike="noStrike">
              <a:solidFill>
                <a:srgbClr val="000000"/>
              </a:solidFill>
              <a:latin typeface="Arial"/>
            </a:endParaRPr>
          </a:p>
        </p:txBody>
      </p:sp>
      <p:sp>
        <p:nvSpPr>
          <p:cNvPr id="196" name="PlaceHolder 5"/>
          <p:cNvSpPr>
            <a:spLocks noGrp="1"/>
          </p:cNvSpPr>
          <p:nvPr>
            <p:ph type="body"/>
          </p:nvPr>
        </p:nvSpPr>
        <p:spPr>
          <a:xfrm>
            <a:off x="504000" y="4058640"/>
            <a:ext cx="2921040" cy="2090880"/>
          </a:xfrm>
          <a:prstGeom prst="rect">
            <a:avLst/>
          </a:prstGeom>
        </p:spPr>
        <p:txBody>
          <a:bodyPr lIns="0" rIns="0" tIns="0" bIns="0">
            <a:normAutofit/>
          </a:bodyPr>
          <a:p>
            <a:endParaRPr b="0" lang="ca-ES" sz="1400" spc="-1" strike="noStrike">
              <a:solidFill>
                <a:srgbClr val="000000"/>
              </a:solidFill>
              <a:latin typeface="Arial"/>
            </a:endParaRPr>
          </a:p>
        </p:txBody>
      </p:sp>
      <p:sp>
        <p:nvSpPr>
          <p:cNvPr id="197" name="PlaceHolder 6"/>
          <p:cNvSpPr>
            <a:spLocks noGrp="1"/>
          </p:cNvSpPr>
          <p:nvPr>
            <p:ph type="body"/>
          </p:nvPr>
        </p:nvSpPr>
        <p:spPr>
          <a:xfrm>
            <a:off x="3571560" y="4058640"/>
            <a:ext cx="2921040" cy="2090880"/>
          </a:xfrm>
          <a:prstGeom prst="rect">
            <a:avLst/>
          </a:prstGeom>
        </p:spPr>
        <p:txBody>
          <a:bodyPr lIns="0" rIns="0" tIns="0" bIns="0">
            <a:normAutofit/>
          </a:bodyPr>
          <a:p>
            <a:endParaRPr b="0" lang="ca-ES" sz="1400" spc="-1" strike="noStrike">
              <a:solidFill>
                <a:srgbClr val="000000"/>
              </a:solidFill>
              <a:latin typeface="Arial"/>
            </a:endParaRPr>
          </a:p>
        </p:txBody>
      </p:sp>
      <p:sp>
        <p:nvSpPr>
          <p:cNvPr id="198" name="PlaceHolder 7"/>
          <p:cNvSpPr>
            <a:spLocks noGrp="1"/>
          </p:cNvSpPr>
          <p:nvPr>
            <p:ph type="body"/>
          </p:nvPr>
        </p:nvSpPr>
        <p:spPr>
          <a:xfrm>
            <a:off x="6639120" y="4058640"/>
            <a:ext cx="2921040" cy="2090880"/>
          </a:xfrm>
          <a:prstGeom prst="rect">
            <a:avLst/>
          </a:prstGeom>
        </p:spPr>
        <p:txBody>
          <a:bodyPr lIns="0" rIns="0" tIns="0" bIns="0">
            <a:normAutofit/>
          </a:bodyPr>
          <a:p>
            <a:endParaRPr b="0" lang="ca-ES" sz="14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343800" y="1094400"/>
            <a:ext cx="9392760" cy="3016440"/>
          </a:xfrm>
          <a:prstGeom prst="rect">
            <a:avLst/>
          </a:prstGeom>
        </p:spPr>
        <p:txBody>
          <a:bodyPr lIns="0" rIns="0" tIns="0" bIns="0" anchor="ctr"/>
          <a:p>
            <a:endParaRPr b="0" lang="ca-ES" sz="1400" spc="-1" strike="noStrike">
              <a:solidFill>
                <a:srgbClr val="000000"/>
              </a:solidFill>
              <a:latin typeface="Arial"/>
            </a:endParaRPr>
          </a:p>
        </p:txBody>
      </p:sp>
      <p:sp>
        <p:nvSpPr>
          <p:cNvPr id="13" name="PlaceHolder 2"/>
          <p:cNvSpPr>
            <a:spLocks noGrp="1"/>
          </p:cNvSpPr>
          <p:nvPr>
            <p:ph type="body"/>
          </p:nvPr>
        </p:nvSpPr>
        <p:spPr>
          <a:xfrm>
            <a:off x="504000" y="1768680"/>
            <a:ext cx="4426920" cy="2090880"/>
          </a:xfrm>
          <a:prstGeom prst="rect">
            <a:avLst/>
          </a:prstGeom>
        </p:spPr>
        <p:txBody>
          <a:bodyPr lIns="0" rIns="0" tIns="0" bIns="0">
            <a:normAutofit/>
          </a:bodyPr>
          <a:p>
            <a:endParaRPr b="0" lang="ca-ES" sz="1400" spc="-1" strike="noStrike">
              <a:solidFill>
                <a:srgbClr val="000000"/>
              </a:solidFill>
              <a:latin typeface="Arial"/>
            </a:endParaRPr>
          </a:p>
        </p:txBody>
      </p:sp>
      <p:sp>
        <p:nvSpPr>
          <p:cNvPr id="14" name="PlaceHolder 3"/>
          <p:cNvSpPr>
            <a:spLocks noGrp="1"/>
          </p:cNvSpPr>
          <p:nvPr>
            <p:ph type="body"/>
          </p:nvPr>
        </p:nvSpPr>
        <p:spPr>
          <a:xfrm>
            <a:off x="5152680" y="1768680"/>
            <a:ext cx="4426920" cy="4384080"/>
          </a:xfrm>
          <a:prstGeom prst="rect">
            <a:avLst/>
          </a:prstGeom>
        </p:spPr>
        <p:txBody>
          <a:bodyPr lIns="0" rIns="0" tIns="0" bIns="0">
            <a:normAutofit/>
          </a:bodyPr>
          <a:p>
            <a:endParaRPr b="0" lang="ca-ES" sz="1400" spc="-1" strike="noStrike">
              <a:solidFill>
                <a:srgbClr val="000000"/>
              </a:solidFill>
              <a:latin typeface="Arial"/>
            </a:endParaRPr>
          </a:p>
        </p:txBody>
      </p:sp>
      <p:sp>
        <p:nvSpPr>
          <p:cNvPr id="15" name="PlaceHolder 4"/>
          <p:cNvSpPr>
            <a:spLocks noGrp="1"/>
          </p:cNvSpPr>
          <p:nvPr>
            <p:ph type="body"/>
          </p:nvPr>
        </p:nvSpPr>
        <p:spPr>
          <a:xfrm>
            <a:off x="504000" y="4058640"/>
            <a:ext cx="4426920" cy="2090880"/>
          </a:xfrm>
          <a:prstGeom prst="rect">
            <a:avLst/>
          </a:prstGeom>
        </p:spPr>
        <p:txBody>
          <a:bodyPr lIns="0" rIns="0" tIns="0" bIns="0">
            <a:normAutofit/>
          </a:bodyPr>
          <a:p>
            <a:endParaRPr b="0" lang="ca-ES"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343800" y="1094400"/>
            <a:ext cx="9392760" cy="3016440"/>
          </a:xfrm>
          <a:prstGeom prst="rect">
            <a:avLst/>
          </a:prstGeom>
        </p:spPr>
        <p:txBody>
          <a:bodyPr lIns="0" rIns="0" tIns="0" bIns="0" anchor="ctr"/>
          <a:p>
            <a:endParaRPr b="0" lang="ca-ES" sz="1400" spc="-1" strike="noStrike">
              <a:solidFill>
                <a:srgbClr val="000000"/>
              </a:solidFill>
              <a:latin typeface="Arial"/>
            </a:endParaRPr>
          </a:p>
        </p:txBody>
      </p:sp>
      <p:sp>
        <p:nvSpPr>
          <p:cNvPr id="17" name="PlaceHolder 2"/>
          <p:cNvSpPr>
            <a:spLocks noGrp="1"/>
          </p:cNvSpPr>
          <p:nvPr>
            <p:ph type="body"/>
          </p:nvPr>
        </p:nvSpPr>
        <p:spPr>
          <a:xfrm>
            <a:off x="504000" y="1768680"/>
            <a:ext cx="4426920" cy="4384080"/>
          </a:xfrm>
          <a:prstGeom prst="rect">
            <a:avLst/>
          </a:prstGeom>
        </p:spPr>
        <p:txBody>
          <a:bodyPr lIns="0" rIns="0" tIns="0" bIns="0">
            <a:normAutofit/>
          </a:bodyPr>
          <a:p>
            <a:endParaRPr b="0" lang="ca-ES" sz="1400" spc="-1" strike="noStrike">
              <a:solidFill>
                <a:srgbClr val="000000"/>
              </a:solidFill>
              <a:latin typeface="Arial"/>
            </a:endParaRPr>
          </a:p>
        </p:txBody>
      </p:sp>
      <p:sp>
        <p:nvSpPr>
          <p:cNvPr id="18" name="PlaceHolder 3"/>
          <p:cNvSpPr>
            <a:spLocks noGrp="1"/>
          </p:cNvSpPr>
          <p:nvPr>
            <p:ph type="body"/>
          </p:nvPr>
        </p:nvSpPr>
        <p:spPr>
          <a:xfrm>
            <a:off x="5152680" y="1768680"/>
            <a:ext cx="4426920" cy="2090880"/>
          </a:xfrm>
          <a:prstGeom prst="rect">
            <a:avLst/>
          </a:prstGeom>
        </p:spPr>
        <p:txBody>
          <a:bodyPr lIns="0" rIns="0" tIns="0" bIns="0">
            <a:normAutofit/>
          </a:bodyPr>
          <a:p>
            <a:endParaRPr b="0" lang="ca-ES" sz="1400" spc="-1" strike="noStrike">
              <a:solidFill>
                <a:srgbClr val="000000"/>
              </a:solidFill>
              <a:latin typeface="Arial"/>
            </a:endParaRPr>
          </a:p>
        </p:txBody>
      </p:sp>
      <p:sp>
        <p:nvSpPr>
          <p:cNvPr id="19" name="PlaceHolder 4"/>
          <p:cNvSpPr>
            <a:spLocks noGrp="1"/>
          </p:cNvSpPr>
          <p:nvPr>
            <p:ph type="body"/>
          </p:nvPr>
        </p:nvSpPr>
        <p:spPr>
          <a:xfrm>
            <a:off x="5152680" y="4058640"/>
            <a:ext cx="4426920" cy="2090880"/>
          </a:xfrm>
          <a:prstGeom prst="rect">
            <a:avLst/>
          </a:prstGeom>
        </p:spPr>
        <p:txBody>
          <a:bodyPr lIns="0" rIns="0" tIns="0" bIns="0">
            <a:normAutofit/>
          </a:bodyPr>
          <a:p>
            <a:endParaRPr b="0" lang="ca-ES"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343800" y="1094400"/>
            <a:ext cx="9392760" cy="3016440"/>
          </a:xfrm>
          <a:prstGeom prst="rect">
            <a:avLst/>
          </a:prstGeom>
        </p:spPr>
        <p:txBody>
          <a:bodyPr lIns="0" rIns="0" tIns="0" bIns="0" anchor="ctr"/>
          <a:p>
            <a:endParaRPr b="0" lang="ca-ES" sz="1400" spc="-1" strike="noStrike">
              <a:solidFill>
                <a:srgbClr val="000000"/>
              </a:solidFill>
              <a:latin typeface="Arial"/>
            </a:endParaRPr>
          </a:p>
        </p:txBody>
      </p:sp>
      <p:sp>
        <p:nvSpPr>
          <p:cNvPr id="21" name="PlaceHolder 2"/>
          <p:cNvSpPr>
            <a:spLocks noGrp="1"/>
          </p:cNvSpPr>
          <p:nvPr>
            <p:ph type="body"/>
          </p:nvPr>
        </p:nvSpPr>
        <p:spPr>
          <a:xfrm>
            <a:off x="504000" y="1768680"/>
            <a:ext cx="4426920" cy="2090880"/>
          </a:xfrm>
          <a:prstGeom prst="rect">
            <a:avLst/>
          </a:prstGeom>
        </p:spPr>
        <p:txBody>
          <a:bodyPr lIns="0" rIns="0" tIns="0" bIns="0">
            <a:normAutofit/>
          </a:bodyPr>
          <a:p>
            <a:endParaRPr b="0" lang="ca-ES" sz="1400" spc="-1" strike="noStrike">
              <a:solidFill>
                <a:srgbClr val="000000"/>
              </a:solidFill>
              <a:latin typeface="Arial"/>
            </a:endParaRPr>
          </a:p>
        </p:txBody>
      </p:sp>
      <p:sp>
        <p:nvSpPr>
          <p:cNvPr id="22" name="PlaceHolder 3"/>
          <p:cNvSpPr>
            <a:spLocks noGrp="1"/>
          </p:cNvSpPr>
          <p:nvPr>
            <p:ph type="body"/>
          </p:nvPr>
        </p:nvSpPr>
        <p:spPr>
          <a:xfrm>
            <a:off x="5152680" y="1768680"/>
            <a:ext cx="4426920" cy="2090880"/>
          </a:xfrm>
          <a:prstGeom prst="rect">
            <a:avLst/>
          </a:prstGeom>
        </p:spPr>
        <p:txBody>
          <a:bodyPr lIns="0" rIns="0" tIns="0" bIns="0">
            <a:normAutofit/>
          </a:bodyPr>
          <a:p>
            <a:endParaRPr b="0" lang="ca-ES" sz="1400" spc="-1" strike="noStrike">
              <a:solidFill>
                <a:srgbClr val="000000"/>
              </a:solidFill>
              <a:latin typeface="Arial"/>
            </a:endParaRPr>
          </a:p>
        </p:txBody>
      </p:sp>
      <p:sp>
        <p:nvSpPr>
          <p:cNvPr id="23" name="PlaceHolder 4"/>
          <p:cNvSpPr>
            <a:spLocks noGrp="1"/>
          </p:cNvSpPr>
          <p:nvPr>
            <p:ph type="body"/>
          </p:nvPr>
        </p:nvSpPr>
        <p:spPr>
          <a:xfrm>
            <a:off x="504000" y="4058640"/>
            <a:ext cx="9072000" cy="2090880"/>
          </a:xfrm>
          <a:prstGeom prst="rect">
            <a:avLst/>
          </a:prstGeom>
        </p:spPr>
        <p:txBody>
          <a:bodyPr lIns="0" rIns="0" tIns="0" bIns="0">
            <a:normAutofit/>
          </a:bodyPr>
          <a:p>
            <a:endParaRPr b="0" lang="ca-ES"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343800" y="3161160"/>
            <a:ext cx="9392760" cy="1236960"/>
          </a:xfrm>
          <a:prstGeom prst="rect">
            <a:avLst/>
          </a:prstGeom>
        </p:spPr>
        <p:txBody>
          <a:bodyPr tIns="91440" bIns="91440" anchor="ctr"/>
          <a:p>
            <a:pPr algn="ctr">
              <a:lnSpc>
                <a:spcPct val="100000"/>
              </a:lnSpc>
            </a:pPr>
            <a:r>
              <a:rPr b="0" lang="ca-ES" sz="4400" spc="-1" strike="noStrike">
                <a:solidFill>
                  <a:srgbClr val="000000"/>
                </a:solidFill>
                <a:latin typeface="Arial"/>
                <a:ea typeface="Arial"/>
              </a:rPr>
              <a:t>Haga clic </a:t>
            </a:r>
            <a:r>
              <a:rPr b="0" lang="ca-ES" sz="4400" spc="-1" strike="noStrike">
                <a:solidFill>
                  <a:srgbClr val="000000"/>
                </a:solidFill>
                <a:latin typeface="Arial"/>
                <a:ea typeface="Arial"/>
              </a:rPr>
              <a:t>para </a:t>
            </a:r>
            <a:r>
              <a:rPr b="0" lang="ca-ES" sz="4400" spc="-1" strike="noStrike">
                <a:solidFill>
                  <a:srgbClr val="000000"/>
                </a:solidFill>
                <a:latin typeface="Arial"/>
                <a:ea typeface="Arial"/>
              </a:rPr>
              <a:t>modificar el </a:t>
            </a:r>
            <a:r>
              <a:rPr b="0" lang="ca-ES" sz="4400" spc="-1" strike="noStrike">
                <a:solidFill>
                  <a:srgbClr val="000000"/>
                </a:solidFill>
                <a:latin typeface="Arial"/>
                <a:ea typeface="Arial"/>
              </a:rPr>
              <a:t>estilo de </a:t>
            </a:r>
            <a:r>
              <a:rPr b="0" lang="ca-ES" sz="4400" spc="-1" strike="noStrike">
                <a:solidFill>
                  <a:srgbClr val="000000"/>
                </a:solidFill>
                <a:latin typeface="Arial"/>
                <a:ea typeface="Arial"/>
              </a:rPr>
              <a:t>título del </a:t>
            </a:r>
            <a:r>
              <a:rPr b="0" lang="ca-ES" sz="4400" spc="-1" strike="noStrike">
                <a:solidFill>
                  <a:srgbClr val="000000"/>
                </a:solidFill>
                <a:latin typeface="Arial"/>
                <a:ea typeface="Arial"/>
              </a:rPr>
              <a:t>patrón</a:t>
            </a:r>
            <a:endParaRPr b="0" lang="ca-ES" sz="4400" spc="-1" strike="noStrike">
              <a:solidFill>
                <a:srgbClr val="000000"/>
              </a:solidFill>
              <a:latin typeface="Arial"/>
            </a:endParaRPr>
          </a:p>
        </p:txBody>
      </p:sp>
      <p:sp>
        <p:nvSpPr>
          <p:cNvPr id="1" name="PlaceHolder 2"/>
          <p:cNvSpPr>
            <a:spLocks noGrp="1"/>
          </p:cNvSpPr>
          <p:nvPr>
            <p:ph type="sldNum"/>
          </p:nvPr>
        </p:nvSpPr>
        <p:spPr>
          <a:xfrm>
            <a:off x="9340200" y="6853680"/>
            <a:ext cx="604440" cy="578160"/>
          </a:xfrm>
          <a:prstGeom prst="rect">
            <a:avLst/>
          </a:prstGeom>
        </p:spPr>
        <p:txBody>
          <a:bodyPr lIns="111960" rIns="111960" tIns="111960" bIns="111960" anchor="ctr"/>
          <a:p>
            <a:pPr algn="r">
              <a:lnSpc>
                <a:spcPct val="100000"/>
              </a:lnSpc>
            </a:pPr>
            <a:fld id="{01BAE585-B40B-4F18-A3BF-8882DEF03140}" type="slidenum">
              <a:rPr b="0" lang="ca-ES" sz="1200" spc="-1" strike="noStrike">
                <a:solidFill>
                  <a:srgbClr val="595959"/>
                </a:solidFill>
                <a:latin typeface="Arial"/>
                <a:ea typeface="Arial"/>
              </a:rPr>
              <a:t>&lt;number&gt;</a:t>
            </a:fld>
            <a:endParaRPr b="0" lang="ca-ES" sz="1200" spc="-1" strike="noStrike">
              <a:latin typeface="Times New Roman"/>
            </a:endParaRPr>
          </a:p>
        </p:txBody>
      </p:sp>
      <p:sp>
        <p:nvSpPr>
          <p:cNvPr id="2" name="PlaceHolder 3"/>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ca-ES" sz="1400" spc="-1" strike="noStrike">
                <a:solidFill>
                  <a:srgbClr val="000000"/>
                </a:solidFill>
                <a:latin typeface="Arial"/>
              </a:rPr>
              <a:t>Click to edit the outline text format</a:t>
            </a:r>
            <a:endParaRPr b="0" lang="ca-E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ca-ES" sz="1400" spc="-1" strike="noStrike">
                <a:solidFill>
                  <a:srgbClr val="000000"/>
                </a:solidFill>
                <a:latin typeface="Arial"/>
              </a:rPr>
              <a:t>Second Outline Level</a:t>
            </a:r>
            <a:endParaRPr b="0" lang="ca-E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ca-ES" sz="1400" spc="-1" strike="noStrike">
                <a:solidFill>
                  <a:srgbClr val="000000"/>
                </a:solidFill>
                <a:latin typeface="Arial"/>
              </a:rPr>
              <a:t>Third Outline Level</a:t>
            </a:r>
            <a:endParaRPr b="0" lang="ca-E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ca-ES" sz="1400" spc="-1" strike="noStrike">
                <a:solidFill>
                  <a:srgbClr val="000000"/>
                </a:solidFill>
                <a:latin typeface="Arial"/>
              </a:rPr>
              <a:t>Fourth Outline Level</a:t>
            </a:r>
            <a:endParaRPr b="0" lang="ca-E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ca-ES" sz="2000" spc="-1" strike="noStrike">
                <a:solidFill>
                  <a:srgbClr val="000000"/>
                </a:solidFill>
                <a:latin typeface="Arial"/>
              </a:rPr>
              <a:t>Fifth Outline Level</a:t>
            </a:r>
            <a:endParaRPr b="0" lang="ca-E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ca-ES" sz="2000" spc="-1" strike="noStrike">
                <a:solidFill>
                  <a:srgbClr val="000000"/>
                </a:solidFill>
                <a:latin typeface="Arial"/>
              </a:rPr>
              <a:t>Sixth Outline Level</a:t>
            </a:r>
            <a:endParaRPr b="0" lang="ca-E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ca-ES" sz="2000" spc="-1" strike="noStrike">
                <a:solidFill>
                  <a:srgbClr val="000000"/>
                </a:solidFill>
                <a:latin typeface="Arial"/>
              </a:rPr>
              <a:t>Seventh Outline Level</a:t>
            </a:r>
            <a:endParaRPr b="0" lang="ca-E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343800" y="654120"/>
            <a:ext cx="9392760" cy="841320"/>
          </a:xfrm>
          <a:prstGeom prst="rect">
            <a:avLst/>
          </a:prstGeom>
        </p:spPr>
        <p:txBody>
          <a:bodyPr tIns="91440" bIns="91440"/>
          <a:p>
            <a:r>
              <a:rPr b="0" lang="ca-ES" sz="3400" spc="-1" strike="noStrike">
                <a:solidFill>
                  <a:srgbClr val="000000"/>
                </a:solidFill>
                <a:latin typeface="Arial"/>
              </a:rPr>
              <a:t>Click </a:t>
            </a:r>
            <a:r>
              <a:rPr b="0" lang="ca-ES" sz="3400" spc="-1" strike="noStrike">
                <a:solidFill>
                  <a:srgbClr val="000000"/>
                </a:solidFill>
                <a:latin typeface="Arial"/>
              </a:rPr>
              <a:t>to edit </a:t>
            </a:r>
            <a:r>
              <a:rPr b="0" lang="ca-ES" sz="3400" spc="-1" strike="noStrike">
                <a:solidFill>
                  <a:srgbClr val="000000"/>
                </a:solidFill>
                <a:latin typeface="Arial"/>
              </a:rPr>
              <a:t>the </a:t>
            </a:r>
            <a:r>
              <a:rPr b="0" lang="ca-ES" sz="3400" spc="-1" strike="noStrike">
                <a:solidFill>
                  <a:srgbClr val="000000"/>
                </a:solidFill>
                <a:latin typeface="Arial"/>
              </a:rPr>
              <a:t>title </a:t>
            </a:r>
            <a:r>
              <a:rPr b="0" lang="ca-ES" sz="3400" spc="-1" strike="noStrike">
                <a:solidFill>
                  <a:srgbClr val="000000"/>
                </a:solidFill>
                <a:latin typeface="Arial"/>
              </a:rPr>
              <a:t>text </a:t>
            </a:r>
            <a:r>
              <a:rPr b="0" lang="ca-ES" sz="3400" spc="-1" strike="noStrike">
                <a:solidFill>
                  <a:srgbClr val="000000"/>
                </a:solidFill>
                <a:latin typeface="Arial"/>
              </a:rPr>
              <a:t>forma</a:t>
            </a:r>
            <a:r>
              <a:rPr b="0" lang="ca-ES" sz="3400" spc="-1" strike="noStrike">
                <a:solidFill>
                  <a:srgbClr val="000000"/>
                </a:solidFill>
                <a:latin typeface="Arial"/>
              </a:rPr>
              <a:t>t</a:t>
            </a:r>
            <a:endParaRPr b="0" lang="ca-ES" sz="3400" spc="-1" strike="noStrike">
              <a:solidFill>
                <a:srgbClr val="000000"/>
              </a:solidFill>
              <a:latin typeface="Arial"/>
            </a:endParaRPr>
          </a:p>
        </p:txBody>
      </p:sp>
      <p:sp>
        <p:nvSpPr>
          <p:cNvPr id="40" name="PlaceHolder 2"/>
          <p:cNvSpPr>
            <a:spLocks noGrp="1"/>
          </p:cNvSpPr>
          <p:nvPr>
            <p:ph type="body"/>
          </p:nvPr>
        </p:nvSpPr>
        <p:spPr>
          <a:xfrm>
            <a:off x="343800" y="1693800"/>
            <a:ext cx="9392760" cy="5020920"/>
          </a:xfrm>
          <a:prstGeom prst="rect">
            <a:avLst/>
          </a:prstGeom>
        </p:spPr>
        <p:txBody>
          <a:bodyPr tIns="91440" bIns="91440"/>
          <a:p>
            <a:pPr marL="432000" indent="-324000">
              <a:spcBef>
                <a:spcPts val="1417"/>
              </a:spcBef>
              <a:buClr>
                <a:srgbClr val="000000"/>
              </a:buClr>
              <a:buSzPct val="45000"/>
              <a:buFont typeface="Wingdings" charset="2"/>
              <a:buChar char=""/>
            </a:pPr>
            <a:r>
              <a:rPr b="0" lang="ca-ES" sz="2200" spc="-1" strike="noStrike">
                <a:solidFill>
                  <a:srgbClr val="000000"/>
                </a:solidFill>
                <a:latin typeface="Arial"/>
              </a:rPr>
              <a:t>Click to edit the outline text format</a:t>
            </a:r>
            <a:endParaRPr b="0" lang="ca-ES" sz="2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ca-ES" sz="2200" spc="-1" strike="noStrike">
                <a:solidFill>
                  <a:srgbClr val="000000"/>
                </a:solidFill>
                <a:latin typeface="Arial"/>
              </a:rPr>
              <a:t>Second Outline Level</a:t>
            </a:r>
            <a:endParaRPr b="0" lang="ca-ES" sz="22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ca-ES" sz="2200" spc="-1" strike="noStrike">
                <a:solidFill>
                  <a:srgbClr val="000000"/>
                </a:solidFill>
                <a:latin typeface="Arial"/>
              </a:rPr>
              <a:t>Third Outline Level</a:t>
            </a:r>
            <a:endParaRPr b="0" lang="ca-ES" sz="22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ca-ES" sz="2200" spc="-1" strike="noStrike">
                <a:solidFill>
                  <a:srgbClr val="000000"/>
                </a:solidFill>
                <a:latin typeface="Arial"/>
              </a:rPr>
              <a:t>Fourth Outline Level</a:t>
            </a:r>
            <a:endParaRPr b="0" lang="ca-ES" sz="22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ca-ES" sz="2200" spc="-1" strike="noStrike">
                <a:solidFill>
                  <a:srgbClr val="000000"/>
                </a:solidFill>
                <a:latin typeface="Arial"/>
              </a:rPr>
              <a:t>Fifth Outline Level</a:t>
            </a:r>
            <a:endParaRPr b="0" lang="ca-ES" sz="22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ca-ES" sz="2200" spc="-1" strike="noStrike">
                <a:solidFill>
                  <a:srgbClr val="000000"/>
                </a:solidFill>
                <a:latin typeface="Arial"/>
              </a:rPr>
              <a:t>Sixth Outline Level</a:t>
            </a:r>
            <a:endParaRPr b="0" lang="ca-ES" sz="22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ca-ES" sz="2200" spc="-1" strike="noStrike">
                <a:solidFill>
                  <a:srgbClr val="000000"/>
                </a:solidFill>
                <a:latin typeface="Arial"/>
              </a:rPr>
              <a:t>Seventh Outline Level</a:t>
            </a:r>
            <a:endParaRPr b="0" lang="ca-ES" sz="2200" spc="-1" strike="noStrike">
              <a:solidFill>
                <a:srgbClr val="000000"/>
              </a:solidFill>
              <a:latin typeface="Arial"/>
            </a:endParaRPr>
          </a:p>
        </p:txBody>
      </p:sp>
      <p:sp>
        <p:nvSpPr>
          <p:cNvPr id="41" name="PlaceHolder 3"/>
          <p:cNvSpPr>
            <a:spLocks noGrp="1"/>
          </p:cNvSpPr>
          <p:nvPr>
            <p:ph type="sldNum"/>
          </p:nvPr>
        </p:nvSpPr>
        <p:spPr>
          <a:xfrm>
            <a:off x="9340200" y="6853680"/>
            <a:ext cx="604440" cy="578160"/>
          </a:xfrm>
          <a:prstGeom prst="rect">
            <a:avLst/>
          </a:prstGeom>
        </p:spPr>
        <p:txBody>
          <a:bodyPr lIns="111960" rIns="111960" tIns="111960" bIns="111960" anchor="ctr"/>
          <a:p>
            <a:pPr>
              <a:lnSpc>
                <a:spcPct val="100000"/>
              </a:lnSpc>
            </a:pPr>
            <a:fld id="{3EEB2BE6-6D93-4695-AD9D-8278EC67138B}" type="slidenum">
              <a:rPr b="0" lang="ca-ES" sz="1400" spc="-1" strike="noStrike">
                <a:solidFill>
                  <a:srgbClr val="000000"/>
                </a:solidFill>
                <a:latin typeface="Arial"/>
                <a:ea typeface="Arial"/>
              </a:rPr>
              <a:t>&lt;number&gt;</a:t>
            </a:fld>
            <a:endParaRPr b="0" lang="ca-E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8" name="PlaceHolder 1"/>
          <p:cNvSpPr>
            <a:spLocks noGrp="1"/>
          </p:cNvSpPr>
          <p:nvPr>
            <p:ph type="dt"/>
          </p:nvPr>
        </p:nvSpPr>
        <p:spPr>
          <a:xfrm>
            <a:off x="503280" y="6886440"/>
            <a:ext cx="2346120" cy="518760"/>
          </a:xfrm>
          <a:prstGeom prst="rect">
            <a:avLst/>
          </a:prstGeom>
        </p:spPr>
        <p:txBody>
          <a:bodyPr tIns="91440" bIns="91440"/>
          <a:p>
            <a:endParaRPr b="0" lang="ca-ES" sz="2400" spc="-1" strike="noStrike">
              <a:latin typeface="Times New Roman"/>
            </a:endParaRPr>
          </a:p>
        </p:txBody>
      </p:sp>
      <p:sp>
        <p:nvSpPr>
          <p:cNvPr id="79" name="PlaceHolder 2"/>
          <p:cNvSpPr>
            <a:spLocks noGrp="1"/>
          </p:cNvSpPr>
          <p:nvPr>
            <p:ph type="ftr"/>
          </p:nvPr>
        </p:nvSpPr>
        <p:spPr>
          <a:xfrm>
            <a:off x="3448080" y="6886440"/>
            <a:ext cx="3193920" cy="518760"/>
          </a:xfrm>
          <a:prstGeom prst="rect">
            <a:avLst/>
          </a:prstGeom>
        </p:spPr>
        <p:txBody>
          <a:bodyPr tIns="91440" bIns="91440"/>
          <a:p>
            <a:endParaRPr b="0" lang="ca-ES" sz="2400" spc="-1" strike="noStrike">
              <a:latin typeface="Times New Roman"/>
            </a:endParaRPr>
          </a:p>
        </p:txBody>
      </p:sp>
      <p:sp>
        <p:nvSpPr>
          <p:cNvPr id="80" name="PlaceHolder 3"/>
          <p:cNvSpPr>
            <a:spLocks noGrp="1"/>
          </p:cNvSpPr>
          <p:nvPr>
            <p:ph type="sldNum"/>
          </p:nvPr>
        </p:nvSpPr>
        <p:spPr>
          <a:xfrm>
            <a:off x="7227720" y="6886440"/>
            <a:ext cx="2346120" cy="518760"/>
          </a:xfrm>
          <a:prstGeom prst="rect">
            <a:avLst/>
          </a:prstGeom>
        </p:spPr>
        <p:txBody>
          <a:bodyPr lIns="0" rIns="0" tIns="0" bIns="0"/>
          <a:p>
            <a:pPr algn="r">
              <a:lnSpc>
                <a:spcPct val="95000"/>
              </a:lnSpc>
            </a:pPr>
            <a:fld id="{743505D7-47D4-4A01-8B74-62C1E5127E4D}" type="slidenum">
              <a:rPr b="0" lang="ca-ES" sz="1400" spc="-1" strike="noStrike">
                <a:solidFill>
                  <a:srgbClr val="000000"/>
                </a:solidFill>
                <a:latin typeface="Times New Roman"/>
                <a:ea typeface="Times New Roman"/>
              </a:rPr>
              <a:t>&lt;number&gt;</a:t>
            </a:fld>
            <a:endParaRPr b="0" lang="ca-ES" sz="1400" spc="-1" strike="noStrike">
              <a:latin typeface="Times New Roman"/>
            </a:endParaRPr>
          </a:p>
        </p:txBody>
      </p:sp>
      <p:sp>
        <p:nvSpPr>
          <p:cNvPr id="81" name="PlaceHolder 4"/>
          <p:cNvSpPr>
            <a:spLocks noGrp="1"/>
          </p:cNvSpPr>
          <p:nvPr>
            <p:ph type="title"/>
          </p:nvPr>
        </p:nvSpPr>
        <p:spPr>
          <a:xfrm>
            <a:off x="504000" y="301320"/>
            <a:ext cx="9072000" cy="1261800"/>
          </a:xfrm>
          <a:prstGeom prst="rect">
            <a:avLst/>
          </a:prstGeom>
        </p:spPr>
        <p:txBody>
          <a:bodyPr lIns="0" rIns="0" tIns="0" bIns="0" anchor="ctr"/>
          <a:p>
            <a:r>
              <a:rPr b="0" lang="ca-ES" sz="1400" spc="-1" strike="noStrike">
                <a:solidFill>
                  <a:srgbClr val="000000"/>
                </a:solidFill>
                <a:latin typeface="Arial"/>
              </a:rPr>
              <a:t>Click to edit </a:t>
            </a:r>
            <a:r>
              <a:rPr b="0" lang="ca-ES" sz="1400" spc="-1" strike="noStrike">
                <a:solidFill>
                  <a:srgbClr val="000000"/>
                </a:solidFill>
                <a:latin typeface="Arial"/>
              </a:rPr>
              <a:t>the title text </a:t>
            </a:r>
            <a:r>
              <a:rPr b="0" lang="ca-ES" sz="1400" spc="-1" strike="noStrike">
                <a:solidFill>
                  <a:srgbClr val="000000"/>
                </a:solidFill>
                <a:latin typeface="Arial"/>
              </a:rPr>
              <a:t>format</a:t>
            </a:r>
            <a:endParaRPr b="0" lang="ca-ES" sz="1400" spc="-1" strike="noStrike">
              <a:solidFill>
                <a:srgbClr val="000000"/>
              </a:solidFill>
              <a:latin typeface="Arial"/>
            </a:endParaRPr>
          </a:p>
        </p:txBody>
      </p:sp>
      <p:sp>
        <p:nvSpPr>
          <p:cNvPr id="82" name="PlaceHolder 5"/>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ca-ES" sz="1400" spc="-1" strike="noStrike">
                <a:solidFill>
                  <a:srgbClr val="000000"/>
                </a:solidFill>
                <a:latin typeface="Arial"/>
              </a:rPr>
              <a:t>Click to edit the outline text format</a:t>
            </a:r>
            <a:endParaRPr b="0" lang="ca-E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ca-ES" sz="1400" spc="-1" strike="noStrike">
                <a:solidFill>
                  <a:srgbClr val="000000"/>
                </a:solidFill>
                <a:latin typeface="Arial"/>
              </a:rPr>
              <a:t>Second Outline Level</a:t>
            </a:r>
            <a:endParaRPr b="0" lang="ca-E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ca-ES" sz="1400" spc="-1" strike="noStrike">
                <a:solidFill>
                  <a:srgbClr val="000000"/>
                </a:solidFill>
                <a:latin typeface="Arial"/>
              </a:rPr>
              <a:t>Third Outline Level</a:t>
            </a:r>
            <a:endParaRPr b="0" lang="ca-E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ca-ES" sz="1400" spc="-1" strike="noStrike">
                <a:solidFill>
                  <a:srgbClr val="000000"/>
                </a:solidFill>
                <a:latin typeface="Arial"/>
              </a:rPr>
              <a:t>Fourth Outline Level</a:t>
            </a:r>
            <a:endParaRPr b="0" lang="ca-E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ca-ES" sz="2000" spc="-1" strike="noStrike">
                <a:solidFill>
                  <a:srgbClr val="000000"/>
                </a:solidFill>
                <a:latin typeface="Arial"/>
              </a:rPr>
              <a:t>Fifth Outline Level</a:t>
            </a:r>
            <a:endParaRPr b="0" lang="ca-E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ca-ES" sz="2000" spc="-1" strike="noStrike">
                <a:solidFill>
                  <a:srgbClr val="000000"/>
                </a:solidFill>
                <a:latin typeface="Arial"/>
              </a:rPr>
              <a:t>Sixth Outline Level</a:t>
            </a:r>
            <a:endParaRPr b="0" lang="ca-E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ca-ES" sz="2000" spc="-1" strike="noStrike">
                <a:solidFill>
                  <a:srgbClr val="000000"/>
                </a:solidFill>
                <a:latin typeface="Arial"/>
              </a:rPr>
              <a:t>Seventh Outline Level</a:t>
            </a:r>
            <a:endParaRPr b="0" lang="ca-E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9" name="PlaceHolder 1"/>
          <p:cNvSpPr>
            <a:spLocks noGrp="1"/>
          </p:cNvSpPr>
          <p:nvPr>
            <p:ph type="dt"/>
          </p:nvPr>
        </p:nvSpPr>
        <p:spPr>
          <a:xfrm>
            <a:off x="0" y="0"/>
            <a:ext cx="360000" cy="360000"/>
          </a:xfrm>
          <a:prstGeom prst="rect">
            <a:avLst/>
          </a:prstGeom>
        </p:spPr>
        <p:txBody>
          <a:bodyPr lIns="90000" rIns="90000" tIns="45000" bIns="45000"/>
          <a:p>
            <a:endParaRPr b="0" lang="ca-ES" sz="2400" spc="-1" strike="noStrike">
              <a:latin typeface="Times New Roman"/>
            </a:endParaRPr>
          </a:p>
        </p:txBody>
      </p:sp>
      <p:sp>
        <p:nvSpPr>
          <p:cNvPr id="120" name="PlaceHolder 2"/>
          <p:cNvSpPr>
            <a:spLocks noGrp="1"/>
          </p:cNvSpPr>
          <p:nvPr>
            <p:ph type="ftr"/>
          </p:nvPr>
        </p:nvSpPr>
        <p:spPr>
          <a:xfrm>
            <a:off x="0" y="0"/>
            <a:ext cx="360000" cy="360000"/>
          </a:xfrm>
          <a:prstGeom prst="rect">
            <a:avLst/>
          </a:prstGeom>
        </p:spPr>
        <p:txBody>
          <a:bodyPr lIns="90000" rIns="90000" tIns="45000" bIns="45000"/>
          <a:p>
            <a:endParaRPr b="0" lang="ca-ES" sz="2400" spc="-1" strike="noStrike">
              <a:latin typeface="Times New Roman"/>
            </a:endParaRPr>
          </a:p>
        </p:txBody>
      </p:sp>
      <p:sp>
        <p:nvSpPr>
          <p:cNvPr id="121" name="PlaceHolder 3"/>
          <p:cNvSpPr>
            <a:spLocks noGrp="1"/>
          </p:cNvSpPr>
          <p:nvPr>
            <p:ph type="sldNum"/>
          </p:nvPr>
        </p:nvSpPr>
        <p:spPr>
          <a:xfrm>
            <a:off x="9340200" y="6853680"/>
            <a:ext cx="604440" cy="578160"/>
          </a:xfrm>
          <a:prstGeom prst="rect">
            <a:avLst/>
          </a:prstGeom>
        </p:spPr>
        <p:txBody>
          <a:bodyPr lIns="111960" rIns="111960" tIns="111960" bIns="111960" anchor="ctr"/>
          <a:p>
            <a:pPr>
              <a:lnSpc>
                <a:spcPct val="100000"/>
              </a:lnSpc>
            </a:pPr>
            <a:fld id="{88DEDC20-30DB-431F-BDDF-9A99319AE022}" type="slidenum">
              <a:rPr b="0" lang="ca-ES" sz="1400" spc="-1" strike="noStrike">
                <a:solidFill>
                  <a:srgbClr val="000000"/>
                </a:solidFill>
                <a:latin typeface="Arial"/>
                <a:ea typeface="Arial"/>
              </a:rPr>
              <a:t>&lt;number&gt;</a:t>
            </a:fld>
            <a:endParaRPr b="0" lang="ca-ES" sz="1400" spc="-1" strike="noStrike">
              <a:latin typeface="Times New Roman"/>
            </a:endParaRPr>
          </a:p>
        </p:txBody>
      </p:sp>
      <p:sp>
        <p:nvSpPr>
          <p:cNvPr id="122" name="PlaceHolder 4"/>
          <p:cNvSpPr>
            <a:spLocks noGrp="1"/>
          </p:cNvSpPr>
          <p:nvPr>
            <p:ph type="title"/>
          </p:nvPr>
        </p:nvSpPr>
        <p:spPr>
          <a:xfrm>
            <a:off x="504000" y="301320"/>
            <a:ext cx="9072000" cy="1261800"/>
          </a:xfrm>
          <a:prstGeom prst="rect">
            <a:avLst/>
          </a:prstGeom>
        </p:spPr>
        <p:txBody>
          <a:bodyPr lIns="0" rIns="0" tIns="0" bIns="0" anchor="ctr"/>
          <a:p>
            <a:r>
              <a:rPr b="0" lang="ca-ES" sz="1400" spc="-1" strike="noStrike">
                <a:solidFill>
                  <a:srgbClr val="000000"/>
                </a:solidFill>
                <a:latin typeface="Arial"/>
              </a:rPr>
              <a:t>Click to edit the title text format</a:t>
            </a:r>
            <a:endParaRPr b="0" lang="ca-ES" sz="1400" spc="-1" strike="noStrike">
              <a:solidFill>
                <a:srgbClr val="000000"/>
              </a:solidFill>
              <a:latin typeface="Arial"/>
            </a:endParaRPr>
          </a:p>
        </p:txBody>
      </p:sp>
      <p:sp>
        <p:nvSpPr>
          <p:cNvPr id="123" name="PlaceHolder 5"/>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ca-ES" sz="1400" spc="-1" strike="noStrike">
                <a:solidFill>
                  <a:srgbClr val="000000"/>
                </a:solidFill>
                <a:latin typeface="Arial"/>
              </a:rPr>
              <a:t>Click to edit the outline text format</a:t>
            </a:r>
            <a:endParaRPr b="0" lang="ca-E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ca-ES" sz="1400" spc="-1" strike="noStrike">
                <a:solidFill>
                  <a:srgbClr val="000000"/>
                </a:solidFill>
                <a:latin typeface="Arial"/>
              </a:rPr>
              <a:t>Second Outline Level</a:t>
            </a:r>
            <a:endParaRPr b="0" lang="ca-E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ca-ES" sz="1400" spc="-1" strike="noStrike">
                <a:solidFill>
                  <a:srgbClr val="000000"/>
                </a:solidFill>
                <a:latin typeface="Arial"/>
              </a:rPr>
              <a:t>Third Outline Level</a:t>
            </a:r>
            <a:endParaRPr b="0" lang="ca-E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ca-ES" sz="1400" spc="-1" strike="noStrike">
                <a:solidFill>
                  <a:srgbClr val="000000"/>
                </a:solidFill>
                <a:latin typeface="Arial"/>
              </a:rPr>
              <a:t>Fourth Outline Level</a:t>
            </a:r>
            <a:endParaRPr b="0" lang="ca-E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ca-ES" sz="2000" spc="-1" strike="noStrike">
                <a:solidFill>
                  <a:srgbClr val="000000"/>
                </a:solidFill>
                <a:latin typeface="Arial"/>
              </a:rPr>
              <a:t>Fifth Outline Level</a:t>
            </a:r>
            <a:endParaRPr b="0" lang="ca-E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ca-ES" sz="2000" spc="-1" strike="noStrike">
                <a:solidFill>
                  <a:srgbClr val="000000"/>
                </a:solidFill>
                <a:latin typeface="Arial"/>
              </a:rPr>
              <a:t>Sixth Outline Level</a:t>
            </a:r>
            <a:endParaRPr b="0" lang="ca-E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ca-ES" sz="2000" spc="-1" strike="noStrike">
                <a:solidFill>
                  <a:srgbClr val="000000"/>
                </a:solidFill>
                <a:latin typeface="Arial"/>
              </a:rPr>
              <a:t>Seventh Outline Level</a:t>
            </a:r>
            <a:endParaRPr b="0" lang="ca-E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0" name="PlaceHolder 1"/>
          <p:cNvSpPr>
            <a:spLocks noGrp="1"/>
          </p:cNvSpPr>
          <p:nvPr>
            <p:ph type="title"/>
          </p:nvPr>
        </p:nvSpPr>
        <p:spPr>
          <a:xfrm>
            <a:off x="343800" y="1094400"/>
            <a:ext cx="9392760" cy="3016440"/>
          </a:xfrm>
          <a:prstGeom prst="rect">
            <a:avLst/>
          </a:prstGeom>
        </p:spPr>
        <p:txBody>
          <a:bodyPr tIns="91440" bIns="91440" anchor="b"/>
          <a:p>
            <a:pPr algn="ctr">
              <a:lnSpc>
                <a:spcPct val="100000"/>
              </a:lnSpc>
            </a:pPr>
            <a:r>
              <a:rPr b="0" lang="ca-ES" sz="6400" spc="-1" strike="noStrike">
                <a:solidFill>
                  <a:srgbClr val="000000"/>
                </a:solidFill>
                <a:latin typeface="Arial"/>
                <a:ea typeface="Arial"/>
              </a:rPr>
              <a:t>Haga clic para modificar el estilo de título del patrón</a:t>
            </a:r>
            <a:endParaRPr b="0" lang="ca-ES" sz="6400" spc="-1" strike="noStrike">
              <a:solidFill>
                <a:srgbClr val="000000"/>
              </a:solidFill>
              <a:latin typeface="Arial"/>
            </a:endParaRPr>
          </a:p>
        </p:txBody>
      </p:sp>
      <p:sp>
        <p:nvSpPr>
          <p:cNvPr id="161" name="PlaceHolder 2"/>
          <p:cNvSpPr>
            <a:spLocks noGrp="1"/>
          </p:cNvSpPr>
          <p:nvPr>
            <p:ph type="sldNum"/>
          </p:nvPr>
        </p:nvSpPr>
        <p:spPr>
          <a:xfrm>
            <a:off x="9340200" y="6853680"/>
            <a:ext cx="604440" cy="578160"/>
          </a:xfrm>
          <a:prstGeom prst="rect">
            <a:avLst/>
          </a:prstGeom>
        </p:spPr>
        <p:txBody>
          <a:bodyPr lIns="111960" rIns="111960" tIns="111960" bIns="111960" anchor="ctr"/>
          <a:p>
            <a:pPr algn="r">
              <a:lnSpc>
                <a:spcPct val="100000"/>
              </a:lnSpc>
            </a:pPr>
            <a:fld id="{9FB64EA8-ED6C-4DDA-888E-E1ABD66B0376}" type="slidenum">
              <a:rPr b="0" lang="ca-ES" sz="1200" spc="-1" strike="noStrike">
                <a:solidFill>
                  <a:srgbClr val="595959"/>
                </a:solidFill>
                <a:latin typeface="Arial"/>
                <a:ea typeface="Arial"/>
              </a:rPr>
              <a:t>&lt;number&gt;</a:t>
            </a:fld>
            <a:endParaRPr b="0" lang="ca-ES" sz="1200" spc="-1" strike="noStrike">
              <a:latin typeface="Times New Roman"/>
            </a:endParaRPr>
          </a:p>
        </p:txBody>
      </p:sp>
      <p:sp>
        <p:nvSpPr>
          <p:cNvPr id="162" name="PlaceHolder 3"/>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ca-ES" sz="1400" spc="-1" strike="noStrike">
                <a:solidFill>
                  <a:srgbClr val="000000"/>
                </a:solidFill>
                <a:latin typeface="Arial"/>
              </a:rPr>
              <a:t>Click to edit the outline text format</a:t>
            </a:r>
            <a:endParaRPr b="0" lang="ca-E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ca-ES" sz="1400" spc="-1" strike="noStrike">
                <a:solidFill>
                  <a:srgbClr val="000000"/>
                </a:solidFill>
                <a:latin typeface="Arial"/>
              </a:rPr>
              <a:t>Second Outline Level</a:t>
            </a:r>
            <a:endParaRPr b="0" lang="ca-E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ca-ES" sz="1400" spc="-1" strike="noStrike">
                <a:solidFill>
                  <a:srgbClr val="000000"/>
                </a:solidFill>
                <a:latin typeface="Arial"/>
              </a:rPr>
              <a:t>Third Outline Level</a:t>
            </a:r>
            <a:endParaRPr b="0" lang="ca-E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ca-ES" sz="1400" spc="-1" strike="noStrike">
                <a:solidFill>
                  <a:srgbClr val="000000"/>
                </a:solidFill>
                <a:latin typeface="Arial"/>
              </a:rPr>
              <a:t>Fourth Outline Level</a:t>
            </a:r>
            <a:endParaRPr b="0" lang="ca-E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ca-ES" sz="2000" spc="-1" strike="noStrike">
                <a:solidFill>
                  <a:srgbClr val="000000"/>
                </a:solidFill>
                <a:latin typeface="Arial"/>
              </a:rPr>
              <a:t>Fifth Outline Level</a:t>
            </a:r>
            <a:endParaRPr b="0" lang="ca-E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ca-ES" sz="2000" spc="-1" strike="noStrike">
                <a:solidFill>
                  <a:srgbClr val="000000"/>
                </a:solidFill>
                <a:latin typeface="Arial"/>
              </a:rPr>
              <a:t>Sixth Outline Level</a:t>
            </a:r>
            <a:endParaRPr b="0" lang="ca-E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ca-ES" sz="2000" spc="-1" strike="noStrike">
                <a:solidFill>
                  <a:srgbClr val="000000"/>
                </a:solidFill>
                <a:latin typeface="Arial"/>
              </a:rPr>
              <a:t>Seventh Outline Level</a:t>
            </a:r>
            <a:endParaRPr b="0" lang="ca-E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hyperlink" Target="http://es.wikipedia.org/wiki/RDF" TargetMode="External"/><Relationship Id="rId2" Type="http://schemas.openxmlformats.org/officeDocument/2006/relationships/hyperlink" Target="http://es.wikipedia.org/wiki/Ontolog&#237;a_(Inform&#225;tica)" TargetMode="External"/><Relationship Id="rId3" Type="http://schemas.openxmlformats.org/officeDocument/2006/relationships/hyperlink" Target="http://es.wikipedia.org/wiki/World_Wide_Web_Consortium" TargetMode="External"/><Relationship Id="rId4" Type="http://schemas.openxmlformats.org/officeDocument/2006/relationships/hyperlink" Target="http://es.wikipedia.org/wiki/OWL" TargetMode="External"/><Relationship Id="rId5" Type="http://schemas.openxmlformats.org/officeDocument/2006/relationships/image" Target="../media/image29.png"/><Relationship Id="rId6" Type="http://schemas.openxmlformats.org/officeDocument/2006/relationships/slideLayout" Target="../slideLayouts/slideLayout37.xml"/><Relationship Id="rId7"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slideLayout" Target="../slideLayouts/slideLayout37.xml"/><Relationship Id="rId5"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slideLayout" Target="../slideLayouts/slideLayout37.xml"/><Relationship Id="rId5"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hyperlink" Target="http://dbpedia.org/snorql/?query=SELECT+?name+?birth++?person+WHERE+%7b++++++?person+dbo:birthPlace+:Barcelona+.++++++?person+dbo:birthDate+?birth+.++++++?person+foaf:name+?name+.++++++?person+dbo:birthDate+?birth+.++++++FILTER+(?birth+%3e+%221960-01-01%22%5e%5exsd:date)+.+%7d+ORDER+BY+?name" TargetMode="External"/><Relationship Id="rId5"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slideLayout" Target="../slideLayouts/slideLayout37.xml"/><Relationship Id="rId5"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slideLayout" Target="../slideLayouts/slideLayout37.xml"/><Relationship Id="rId5"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hyperlink" Target="http://lod-cloud.net/" TargetMode="External"/><Relationship Id="rId5" Type="http://schemas.openxmlformats.org/officeDocument/2006/relationships/slideLayout" Target="../slideLayouts/slideLayout37.xml"/><Relationship Id="rId6"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hyperlink" Target="https://socrata.com/" TargetMode="External"/><Relationship Id="rId2" Type="http://schemas.openxmlformats.org/officeDocument/2006/relationships/hyperlink" Target="https://socrata.com/solutions/publica-open-data-cloud/" TargetMode="External"/><Relationship Id="rId3" Type="http://schemas.openxmlformats.org/officeDocument/2006/relationships/hyperlink" Target="https://github.com/socrata" TargetMode="External"/><Relationship Id="rId4" Type="http://schemas.openxmlformats.org/officeDocument/2006/relationships/hyperlink" Target="https://socrata.com/blog/socrata-introduces-open-data-network/" TargetMode="External"/><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jpeg"/><Relationship Id="rId7" Type="http://schemas.openxmlformats.org/officeDocument/2006/relationships/image" Target="../media/image10.png"/><Relationship Id="rId8" Type="http://schemas.openxmlformats.org/officeDocument/2006/relationships/slideLayout" Target="../slideLayouts/slideLayout15.xml"/>
</Relationships>
</file>

<file path=ppt/slides/_rels/slide20.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hyperlink" Target="https://www.opendatanetwork.com/" TargetMode="External"/><Relationship Id="rId4" Type="http://schemas.openxmlformats.org/officeDocument/2006/relationships/hyperlink" Target="http://docs.socratadiscovery.apiary.io/" TargetMode="External"/><Relationship Id="rId5"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hyperlink" Target="http://api.us.socrata.com/api/catalog/v1?q=crime&amp;limit=3" TargetMode="External"/><Relationship Id="rId4"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hyperlink" Target="http://api.us.socrata.com/api/catalog/v1?q=crime&amp;limit=3" TargetMode="External"/><Relationship Id="rId2" Type="http://schemas.openxmlformats.org/officeDocument/2006/relationships/hyperlink" Target="http://api.eu.socrata.com/api/catalog/v1?q=crime&amp;limit=3" TargetMode="External"/><Relationship Id="rId3"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png"/><Relationship Id="rId3" Type="http://schemas.openxmlformats.org/officeDocument/2006/relationships/image" Target="../media/image68.png"/><Relationship Id="rId4"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png"/><Relationship Id="rId3"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hyperlink" Target="http://docs.socratadiscovery.apiary.io/" TargetMode="External"/><Relationship Id="rId2" Type="http://schemas.openxmlformats.org/officeDocument/2006/relationships/image" Target="../media/image71.png"/><Relationship Id="rId3"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image" Target="../media/image75.png"/><Relationship Id="rId3"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5.xml"/>
</Relationships>
</file>

<file path=ppt/slides/_rels/slide30.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77.png"/><Relationship Id="rId3" Type="http://schemas.openxmlformats.org/officeDocument/2006/relationships/hyperlink" Target="https://dev.socrata.com/docs/queries/select.html" TargetMode="External"/><Relationship Id="rId4" Type="http://schemas.openxmlformats.org/officeDocument/2006/relationships/hyperlink" Target="https://dev.socrata.com/docs/queries/where.html" TargetMode="External"/><Relationship Id="rId5" Type="http://schemas.openxmlformats.org/officeDocument/2006/relationships/hyperlink" Target="https://dev.socrata.com/docs/queries/order.html" TargetMode="External"/><Relationship Id="rId6" Type="http://schemas.openxmlformats.org/officeDocument/2006/relationships/hyperlink" Target="https://dev.socrata.com/docs/queries/group.html" TargetMode="External"/><Relationship Id="rId7" Type="http://schemas.openxmlformats.org/officeDocument/2006/relationships/hyperlink" Target="https://dev.socrata.com/docs/queries/having.html" TargetMode="External"/><Relationship Id="rId8" Type="http://schemas.openxmlformats.org/officeDocument/2006/relationships/hyperlink" Target="https://dev.socrata.com/docs/queries/limit.html" TargetMode="External"/><Relationship Id="rId9" Type="http://schemas.openxmlformats.org/officeDocument/2006/relationships/hyperlink" Target="https://dev.socrata.com/docs/endpoints.html" TargetMode="External"/><Relationship Id="rId10" Type="http://schemas.openxmlformats.org/officeDocument/2006/relationships/hyperlink" Target="https://dev.socrata.com/docs/queries/offset.html" TargetMode="External"/><Relationship Id="rId11" Type="http://schemas.openxmlformats.org/officeDocument/2006/relationships/hyperlink" Target="https://dev.socrata.com/docs/queries/q.html" TargetMode="External"/><Relationship Id="rId12" Type="http://schemas.openxmlformats.org/officeDocument/2006/relationships/hyperlink" Target="https://dev.socrata.com/docs/queries/query.html" TargetMode="External"/><Relationship Id="rId13" Type="http://schemas.openxmlformats.org/officeDocument/2006/relationships/hyperlink" Target="https://dev.socrata.com/docs/queries/bom.html" TargetMode="External"/><Relationship Id="rId14" Type="http://schemas.openxmlformats.org/officeDocument/2006/relationships/hyperlink" Target="https://dev.socrata.com/docs/queries/bom.html" TargetMode="External"/><Relationship Id="rId15"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9.png"/><Relationship Id="rId3" Type="http://schemas.openxmlformats.org/officeDocument/2006/relationships/hyperlink" Target="https://finances.worldbank.org/resource/45tv-a6qy.json?region=AFR" TargetMode="External"/><Relationship Id="rId4" Type="http://schemas.openxmlformats.org/officeDocument/2006/relationships/hyperlink" Target="https://finances.worldbank.org/resource/45tv-a6qy.json?$where=region%20=%20&apos;AFR&#8217;" TargetMode="External"/><Relationship Id="rId5" Type="http://schemas.openxmlformats.org/officeDocument/2006/relationships/hyperlink" Target="https://finances.worldbank.org/resource/45tv-a6qy.json?$where=region%20=%20&apos;AFRICA&apos;%20AND%20contract_signing_date%20%3e%20&apos;2015-01-01T14:00:00&apos;" TargetMode="External"/><Relationship Id="rId6" Type="http://schemas.openxmlformats.org/officeDocument/2006/relationships/hyperlink" Target="https://finances.worldbank.org/resource/45tv-a6qy.json?$where=region%20=%20&apos;AFRICA&apos;%20AND%20contract_signing_date%20%3e%20&apos;2015-01-01T14:00:00&apos;" TargetMode="External"/><Relationship Id="rId7" Type="http://schemas.openxmlformats.org/officeDocument/2006/relationships/hyperlink" Target="https://finances.worldbank.org/resource/45tv-a6qy.json?$where=region%20=%20&apos;AFRICA&apos;%20AND%20contract_signing_date%20%3e%20&apos;2015-01-01T14:00:00&apos;" TargetMode="External"/><Relationship Id="rId8" Type="http://schemas.openxmlformats.org/officeDocument/2006/relationships/hyperlink" Target="https://finances.worldbank.org/resource/45tv-a6qy.csv" TargetMode="External"/><Relationship Id="rId9" Type="http://schemas.openxmlformats.org/officeDocument/2006/relationships/hyperlink" Target="https://finances.worldbank.org/Procurement/Major-Contract-Awards/kdui-wcs3" TargetMode="External"/><Relationship Id="rId10"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image" Target="../media/image81.png"/><Relationship Id="rId3" Type="http://schemas.openxmlformats.org/officeDocument/2006/relationships/hyperlink" Target="https://dev.socrata.com/docs/functions/within_box.html" TargetMode="External"/><Relationship Id="rId4" Type="http://schemas.openxmlformats.org/officeDocument/2006/relationships/hyperlink" Target="https://dev.socrata.com/docs/functions/within_box.html" TargetMode="External"/><Relationship Id="rId5" Type="http://schemas.openxmlformats.org/officeDocument/2006/relationships/hyperlink" Target="https://dev.socrata.com/docs/functions/within_circle.html" TargetMode="External"/><Relationship Id="rId6"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hyperlink" Target="https://finances.worldbank.org/Procurement/Major-Contract-Awards/kdui-wcs3" TargetMode="External"/><Relationship Id="rId2" Type="http://schemas.openxmlformats.org/officeDocument/2006/relationships/hyperlink" Target="https://finances.worldbank.org/resource/45tv-a6qy.csv?$where=region%20=%20&apos;AFRICA&apos;%20AND%20fiscal_year=2017%20AND%20supplier%20!=&apos;Individual%20Consultant&apos;" TargetMode="External"/><Relationship Id="rId3" Type="http://schemas.openxmlformats.org/officeDocument/2006/relationships/hyperlink" Target="https://finances.worldbank.org/resource/45tv-a6qy.csv?$where=region%20=%20&apos;AFRICA&apos;%20AND%20fiscal_year=2017%20AND%20supplier%20!=&apos;Individual%20Consultant&apos;" TargetMode="External"/><Relationship Id="rId4" Type="http://schemas.openxmlformats.org/officeDocument/2006/relationships/hyperlink" Target="https://finances.worldbank.org/resource/45tv-a6qy.csv?$where=region%20=%20&apos;AFRICA&apos;%20AND%20fiscal_year=2017%20AND%20supplier%20!=&apos;Individual%20Consultant&apos;" TargetMode="External"/><Relationship Id="rId5" Type="http://schemas.openxmlformats.org/officeDocument/2006/relationships/hyperlink" Target="https://onodo.org/" TargetMode="External"/><Relationship Id="rId6"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image" Target="../media/image84.png"/><Relationship Id="rId3" Type="http://schemas.openxmlformats.org/officeDocument/2006/relationships/slideLayout" Target="../slideLayouts/slideLayout25.xml"/>
</Relationships>
</file>

<file path=ppt/slides/_rels/slide37.xml.rels><?xml version="1.0" encoding="UTF-8"?>
<Relationships xmlns="http://schemas.openxmlformats.org/package/2006/relationships"><Relationship Id="rId1" Type="http://schemas.openxmlformats.org/officeDocument/2006/relationships/hyperlink" Target="https://www.octoparse.com/blog/big-data-70-amazing-free-data-sources-you-should-know-for-2017/" TargetMode="External"/><Relationship Id="rId2" Type="http://schemas.openxmlformats.org/officeDocument/2006/relationships/image" Target="../media/image85.png"/><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slideLayout" Target="../slideLayouts/slideLayout50.xml"/>
</Relationships>
</file>

<file path=ppt/slides/_rels/slide38.xml.rels><?xml version="1.0" encoding="UTF-8"?>
<Relationships xmlns="http://schemas.openxmlformats.org/package/2006/relationships"><Relationship Id="rId1" Type="http://schemas.openxmlformats.org/officeDocument/2006/relationships/hyperlink" Target="https://opendata.transport.nsw.gov.au/dataset/roads-realtime" TargetMode="External"/><Relationship Id="rId2" Type="http://schemas.openxmlformats.org/officeDocument/2006/relationships/image" Target="../media/image88.png"/><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slideLayout" Target="../slideLayouts/slideLayout50.xml"/>
</Relationships>
</file>

<file path=ppt/slides/_rels/slide39.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50.xml"/>
</Relationships>
</file>

<file path=ppt/slides/_rels/slide4.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image" Target="../media/image95.png"/><Relationship Id="rId3" Type="http://schemas.openxmlformats.org/officeDocument/2006/relationships/image" Target="../media/image96.png"/><Relationship Id="rId4" Type="http://schemas.openxmlformats.org/officeDocument/2006/relationships/slideLayout" Target="../slideLayouts/slideLayout50.xml"/>
</Relationships>
</file>

<file path=ppt/slides/_rels/slide41.xml.rels><?xml version="1.0" encoding="UTF-8"?>
<Relationships xmlns="http://schemas.openxmlformats.org/package/2006/relationships"><Relationship Id="rId1" Type="http://schemas.openxmlformats.org/officeDocument/2006/relationships/hyperlink" Target="http://www.letelegramme.fr/dataspot/securite-alimentaire-decouvrez-les-evaluations-de-1-700-etablissements-francais-03-04-2017-11460551.php" TargetMode="External"/><Relationship Id="rId2" Type="http://schemas.openxmlformats.org/officeDocument/2006/relationships/image" Target="../media/image97.png"/><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slideLayout" Target="../slideLayouts/slideLayout50.xml"/>
</Relationships>
</file>

<file path=ppt/slides/_rels/slide42.xml.rels><?xml version="1.0" encoding="UTF-8"?>
<Relationships xmlns="http://schemas.openxmlformats.org/package/2006/relationships"><Relationship Id="rId1" Type="http://schemas.openxmlformats.org/officeDocument/2006/relationships/hyperlink" Target="http://pressupostosmunicipals.transparenciacatalunya.cat/mapas/2016" TargetMode="External"/><Relationship Id="rId2" Type="http://schemas.openxmlformats.org/officeDocument/2006/relationships/image" Target="../media/image100.png"/><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slideLayout" Target="../slideLayouts/slideLayout50.xml"/>
</Relationships>
</file>

<file path=ppt/slides/_rels/slide43.xml.rels><?xml version="1.0" encoding="UTF-8"?>
<Relationships xmlns="http://schemas.openxmlformats.org/package/2006/relationships"><Relationship Id="rId1" Type="http://schemas.openxmlformats.org/officeDocument/2006/relationships/hyperlink" Target="http://jillhubley.com/project/nyclanguages/" TargetMode="External"/><Relationship Id="rId2" Type="http://schemas.openxmlformats.org/officeDocument/2006/relationships/image" Target="../media/image103.png"/><Relationship Id="rId3" Type="http://schemas.openxmlformats.org/officeDocument/2006/relationships/image" Target="../media/image104.png"/><Relationship Id="rId4" Type="http://schemas.openxmlformats.org/officeDocument/2006/relationships/image" Target="../media/image105.png"/><Relationship Id="rId5" Type="http://schemas.openxmlformats.org/officeDocument/2006/relationships/slideLayout" Target="../slideLayouts/slideLayout50.xml"/>
</Relationships>
</file>

<file path=ppt/slides/_rels/slide44.xml.rels><?xml version="1.0" encoding="UTF-8"?>
<Relationships xmlns="http://schemas.openxmlformats.org/package/2006/relationships"><Relationship Id="rId1" Type="http://schemas.openxmlformats.org/officeDocument/2006/relationships/hyperlink" Target="https://www.trulia.com/local/nueva-york-ny/tiles:1|points:1_crime" TargetMode="External"/><Relationship Id="rId2" Type="http://schemas.openxmlformats.org/officeDocument/2006/relationships/image" Target="../media/image106.png"/><Relationship Id="rId3" Type="http://schemas.openxmlformats.org/officeDocument/2006/relationships/image" Target="../media/image107.png"/><Relationship Id="rId4" Type="http://schemas.openxmlformats.org/officeDocument/2006/relationships/image" Target="../media/image108.png"/><Relationship Id="rId5" Type="http://schemas.openxmlformats.org/officeDocument/2006/relationships/slideLayout" Target="../slideLayouts/slideLayout50.xml"/>
</Relationships>
</file>

<file path=ppt/slides/_rels/slide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37.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hyperlink" Target="http://disi.unitn.it/~p2p/RelatedWork/Matching/bizer-heath-berners-lee-ijswis-linked-data.pdf" TargetMode="External"/><Relationship Id="rId2" Type="http://schemas.openxmlformats.org/officeDocument/2006/relationships/image" Target="../media/image20.png"/><Relationship Id="rId3" Type="http://schemas.openxmlformats.org/officeDocument/2006/relationships/hyperlink" Target="http://www.ted.com/talks/tim_berners_lee_on_the_next_web.html" TargetMode="External"/><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slideLayout" Target="../slideLayouts/slideLayout37.xml"/><Relationship Id="rId7"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slideLayout" Target="../slideLayouts/slideLayout37.xml"/><Relationship Id="rId6"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37.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5" name="Shape 56" descr=""/>
          <p:cNvPicPr/>
          <p:nvPr/>
        </p:nvPicPr>
        <p:blipFill>
          <a:blip r:embed="rId1"/>
          <a:stretch/>
        </p:blipFill>
        <p:spPr>
          <a:xfrm>
            <a:off x="8255880" y="6759720"/>
            <a:ext cx="1495440" cy="591840"/>
          </a:xfrm>
          <a:prstGeom prst="rect">
            <a:avLst/>
          </a:prstGeom>
          <a:ln>
            <a:noFill/>
          </a:ln>
        </p:spPr>
      </p:pic>
      <p:pic>
        <p:nvPicPr>
          <p:cNvPr id="206" name="Shape 57" descr=""/>
          <p:cNvPicPr/>
          <p:nvPr/>
        </p:nvPicPr>
        <p:blipFill>
          <a:blip r:embed="rId2"/>
          <a:stretch/>
        </p:blipFill>
        <p:spPr>
          <a:xfrm>
            <a:off x="492120" y="2777040"/>
            <a:ext cx="9096120" cy="3270600"/>
          </a:xfrm>
          <a:prstGeom prst="rect">
            <a:avLst/>
          </a:prstGeom>
          <a:ln>
            <a:noFill/>
          </a:ln>
        </p:spPr>
      </p:pic>
      <p:sp>
        <p:nvSpPr>
          <p:cNvPr id="207" name="CustomShape 1"/>
          <p:cNvSpPr/>
          <p:nvPr/>
        </p:nvSpPr>
        <p:spPr>
          <a:xfrm>
            <a:off x="382680" y="329760"/>
            <a:ext cx="7617240" cy="990720"/>
          </a:xfrm>
          <a:prstGeom prst="rect">
            <a:avLst/>
          </a:prstGeom>
          <a:noFill/>
          <a:ln>
            <a:noFill/>
          </a:ln>
        </p:spPr>
        <p:style>
          <a:lnRef idx="0"/>
          <a:fillRef idx="0"/>
          <a:effectRef idx="0"/>
          <a:fontRef idx="minor"/>
        </p:style>
        <p:txBody>
          <a:bodyPr lIns="45720" rIns="45720" tIns="22680" bIns="22680"/>
          <a:p>
            <a:pPr>
              <a:lnSpc>
                <a:spcPct val="100000"/>
              </a:lnSpc>
            </a:pPr>
            <a:r>
              <a:rPr b="0" lang="ca-ES" sz="2800" spc="-1" strike="noStrike">
                <a:solidFill>
                  <a:srgbClr val="595959"/>
                </a:solidFill>
                <a:latin typeface="Raleway"/>
                <a:ea typeface="Raleway"/>
              </a:rPr>
              <a:t>INICIATIVA BARCELONA OPEN DATA </a:t>
            </a:r>
            <a:endParaRPr b="0" lang="ca-ES" sz="2800" spc="-1" strike="noStrike">
              <a:latin typeface="Arial"/>
            </a:endParaRPr>
          </a:p>
          <a:p>
            <a:pPr>
              <a:lnSpc>
                <a:spcPct val="100000"/>
              </a:lnSpc>
            </a:pPr>
            <a:r>
              <a:rPr b="1" lang="ca-ES" sz="2800" spc="-1" strike="noStrike">
                <a:solidFill>
                  <a:srgbClr val="00a9e0"/>
                </a:solidFill>
                <a:latin typeface="Raleway"/>
                <a:ea typeface="Raleway"/>
              </a:rPr>
              <a:t>EL VALOR D’OBRIR LES DADES </a:t>
            </a:r>
            <a:endParaRPr b="0" lang="ca-ES" sz="2800" spc="-1" strike="noStrike">
              <a:latin typeface="Arial"/>
            </a:endParaRPr>
          </a:p>
        </p:txBody>
      </p:sp>
      <p:sp>
        <p:nvSpPr>
          <p:cNvPr id="208" name="CustomShape 2"/>
          <p:cNvSpPr/>
          <p:nvPr/>
        </p:nvSpPr>
        <p:spPr>
          <a:xfrm>
            <a:off x="382680" y="1354320"/>
            <a:ext cx="8790840" cy="793440"/>
          </a:xfrm>
          <a:prstGeom prst="rect">
            <a:avLst/>
          </a:prstGeom>
          <a:noFill/>
          <a:ln>
            <a:noFill/>
          </a:ln>
        </p:spPr>
        <p:style>
          <a:lnRef idx="0"/>
          <a:fillRef idx="0"/>
          <a:effectRef idx="0"/>
          <a:fontRef idx="minor"/>
        </p:style>
        <p:txBody>
          <a:bodyPr tIns="91440" bIns="91440"/>
          <a:p>
            <a:pPr algn="ctr">
              <a:lnSpc>
                <a:spcPct val="93000"/>
              </a:lnSpc>
            </a:pPr>
            <a:r>
              <a:rPr b="1" lang="ca-ES" sz="4800" spc="-1" strike="noStrike">
                <a:solidFill>
                  <a:srgbClr val="595959"/>
                </a:solidFill>
                <a:latin typeface="Raleway"/>
                <a:ea typeface="Raleway"/>
              </a:rPr>
              <a:t>Utilización automatizada de fuentes de datos públicas (II) curso 2.9 </a:t>
            </a:r>
            <a:endParaRPr b="0" lang="ca-ES" sz="4800" spc="-1" strike="noStrike">
              <a:latin typeface="Arial"/>
            </a:endParaRPr>
          </a:p>
          <a:p>
            <a:pPr>
              <a:lnSpc>
                <a:spcPct val="100000"/>
              </a:lnSpc>
            </a:pPr>
            <a:endParaRPr b="0" lang="ca-ES" sz="4800" spc="-1" strike="noStrike">
              <a:latin typeface="Arial"/>
            </a:endParaRPr>
          </a:p>
        </p:txBody>
      </p:sp>
      <p:pic>
        <p:nvPicPr>
          <p:cNvPr id="209" name="Shape 60" descr=""/>
          <p:cNvPicPr/>
          <p:nvPr/>
        </p:nvPicPr>
        <p:blipFill>
          <a:blip r:embed="rId3"/>
          <a:stretch/>
        </p:blipFill>
        <p:spPr>
          <a:xfrm>
            <a:off x="277200" y="5811120"/>
            <a:ext cx="1748160" cy="1748160"/>
          </a:xfrm>
          <a:prstGeom prst="rect">
            <a:avLst/>
          </a:prstGeom>
          <a:ln>
            <a:noFill/>
          </a:ln>
        </p:spPr>
      </p:pic>
      <p:sp>
        <p:nvSpPr>
          <p:cNvPr id="210" name="CustomShape 3"/>
          <p:cNvSpPr/>
          <p:nvPr/>
        </p:nvSpPr>
        <p:spPr>
          <a:xfrm>
            <a:off x="797400" y="5811120"/>
            <a:ext cx="8790840" cy="793440"/>
          </a:xfrm>
          <a:prstGeom prst="rect">
            <a:avLst/>
          </a:prstGeom>
          <a:noFill/>
          <a:ln>
            <a:noFill/>
          </a:ln>
        </p:spPr>
        <p:style>
          <a:lnRef idx="0"/>
          <a:fillRef idx="0"/>
          <a:effectRef idx="0"/>
          <a:fontRef idx="minor"/>
        </p:style>
        <p:txBody>
          <a:bodyPr tIns="91440" bIns="91440"/>
          <a:p>
            <a:pPr algn="r">
              <a:lnSpc>
                <a:spcPct val="93000"/>
              </a:lnSpc>
            </a:pPr>
            <a:r>
              <a:rPr b="1" lang="ca-ES" sz="2000" spc="-1" strike="noStrike">
                <a:solidFill>
                  <a:srgbClr val="595959"/>
                </a:solidFill>
                <a:latin typeface="Raleway"/>
                <a:ea typeface="Raleway"/>
              </a:rPr>
              <a:t>Docents: Victor Pascual</a:t>
            </a:r>
            <a:endParaRPr b="0" lang="ca-ES" sz="2000" spc="-1" strike="noStrike">
              <a:latin typeface="Arial"/>
            </a:endParaRPr>
          </a:p>
          <a:p>
            <a:pPr algn="r">
              <a:lnSpc>
                <a:spcPct val="93000"/>
              </a:lnSpc>
            </a:pPr>
            <a:endParaRPr b="0" lang="ca-ES" sz="20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CustomShape 1"/>
          <p:cNvSpPr/>
          <p:nvPr/>
        </p:nvSpPr>
        <p:spPr>
          <a:xfrm>
            <a:off x="333360" y="323640"/>
            <a:ext cx="9643680" cy="2580480"/>
          </a:xfrm>
          <a:prstGeom prst="rect">
            <a:avLst/>
          </a:prstGeom>
          <a:noFill/>
          <a:ln>
            <a:noFill/>
          </a:ln>
        </p:spPr>
        <p:style>
          <a:lnRef idx="0"/>
          <a:fillRef idx="0"/>
          <a:effectRef idx="0"/>
          <a:fontRef idx="minor"/>
        </p:style>
        <p:txBody>
          <a:bodyPr lIns="0" rIns="0" tIns="24480" bIns="0" anchor="ctr"/>
          <a:p>
            <a:pPr>
              <a:lnSpc>
                <a:spcPct val="100000"/>
              </a:lnSpc>
            </a:pPr>
            <a:r>
              <a:rPr b="1" lang="ca-ES" sz="2300" spc="-1" strike="noStrike">
                <a:solidFill>
                  <a:srgbClr val="00a9e0"/>
                </a:solidFill>
                <a:latin typeface="Raleway"/>
                <a:ea typeface="Arial"/>
              </a:rPr>
              <a:t>RDF Schema (RDFS)</a:t>
            </a:r>
            <a:endParaRPr b="0" lang="ca-ES" sz="2300" spc="-1" strike="noStrike">
              <a:latin typeface="Arial"/>
            </a:endParaRPr>
          </a:p>
          <a:p>
            <a:pPr>
              <a:lnSpc>
                <a:spcPct val="100000"/>
              </a:lnSpc>
            </a:pPr>
            <a:endParaRPr b="0" lang="ca-ES" sz="2300" spc="-1" strike="noStrike">
              <a:latin typeface="Arial"/>
            </a:endParaRPr>
          </a:p>
          <a:p>
            <a:pPr>
              <a:lnSpc>
                <a:spcPct val="100000"/>
              </a:lnSpc>
            </a:pPr>
            <a:r>
              <a:rPr b="0" lang="ca-ES" sz="1600" spc="-1" strike="noStrike">
                <a:solidFill>
                  <a:srgbClr val="00a9e0"/>
                </a:solidFill>
                <a:latin typeface="Raleway"/>
                <a:ea typeface="Arial"/>
              </a:rPr>
              <a:t>Es una extensión semántica de </a:t>
            </a:r>
            <a:r>
              <a:rPr b="0" lang="ca-ES" sz="1600" spc="-1" strike="noStrike" u="sng">
                <a:solidFill>
                  <a:srgbClr val="0097a7"/>
                </a:solidFill>
                <a:uFillTx/>
                <a:latin typeface="Raleway"/>
                <a:ea typeface="Arial"/>
                <a:hlinkClick r:id="rId1"/>
              </a:rPr>
              <a:t>RDF</a:t>
            </a:r>
            <a:r>
              <a:rPr b="0" lang="ca-ES" sz="1600" spc="-1" strike="noStrike">
                <a:solidFill>
                  <a:srgbClr val="00a9e0"/>
                </a:solidFill>
                <a:latin typeface="Raleway"/>
                <a:ea typeface="Arial"/>
              </a:rPr>
              <a:t>. Un lenguaje primitivo de </a:t>
            </a:r>
            <a:r>
              <a:rPr b="0" lang="ca-ES" sz="1600" spc="-1" strike="noStrike" u="sng">
                <a:solidFill>
                  <a:srgbClr val="0097a7"/>
                </a:solidFill>
                <a:uFillTx/>
                <a:latin typeface="Raleway"/>
                <a:ea typeface="Arial"/>
                <a:hlinkClick r:id="rId2"/>
              </a:rPr>
              <a:t>ontologías</a:t>
            </a:r>
            <a:r>
              <a:rPr b="0" lang="ca-ES" sz="1600" spc="-1" strike="noStrike">
                <a:solidFill>
                  <a:srgbClr val="00a9e0"/>
                </a:solidFill>
                <a:latin typeface="Raleway"/>
                <a:ea typeface="Arial"/>
              </a:rPr>
              <a:t> que proporciona los elementos básicos para la descripción de vocabularios. </a:t>
            </a:r>
            <a:endParaRPr b="0" lang="ca-ES" sz="1600" spc="-1" strike="noStrike">
              <a:latin typeface="Arial"/>
            </a:endParaRPr>
          </a:p>
          <a:p>
            <a:pPr>
              <a:lnSpc>
                <a:spcPct val="100000"/>
              </a:lnSpc>
            </a:pPr>
            <a:r>
              <a:rPr b="0" lang="ca-ES" sz="1600" spc="-1" strike="noStrike">
                <a:solidFill>
                  <a:srgbClr val="00a9e0"/>
                </a:solidFill>
                <a:latin typeface="Raleway"/>
                <a:ea typeface="Arial"/>
              </a:rPr>
              <a:t>La primera versión fue publicada en abril de 1998 por la </a:t>
            </a:r>
            <a:r>
              <a:rPr b="0" lang="ca-ES" sz="1600" spc="-1" strike="noStrike" u="sng">
                <a:solidFill>
                  <a:srgbClr val="0097a7"/>
                </a:solidFill>
                <a:uFillTx/>
                <a:latin typeface="Raleway"/>
                <a:ea typeface="Arial"/>
                <a:hlinkClick r:id="rId3"/>
              </a:rPr>
              <a:t>W3C</a:t>
            </a:r>
            <a:r>
              <a:rPr b="0" lang="ca-ES" sz="1600" spc="-1" strike="noStrike">
                <a:solidFill>
                  <a:srgbClr val="00a9e0"/>
                </a:solidFill>
                <a:latin typeface="Raleway"/>
                <a:ea typeface="Arial"/>
              </a:rPr>
              <a:t>, la versión actual de la recomendación fue publicada en febrero de 2004 también por la W3C. Existen actualmente otros lenguajes de ontologías</a:t>
            </a:r>
            <a:endParaRPr b="0" lang="ca-ES" sz="1600" spc="-1" strike="noStrike">
              <a:latin typeface="Arial"/>
            </a:endParaRPr>
          </a:p>
          <a:p>
            <a:pPr>
              <a:lnSpc>
                <a:spcPct val="100000"/>
              </a:lnSpc>
            </a:pPr>
            <a:r>
              <a:rPr b="0" lang="ca-ES" sz="1600" spc="-1" strike="noStrike">
                <a:solidFill>
                  <a:srgbClr val="00a9e0"/>
                </a:solidFill>
                <a:latin typeface="Raleway"/>
                <a:ea typeface="Arial"/>
              </a:rPr>
              <a:t> </a:t>
            </a:r>
            <a:r>
              <a:rPr b="0" lang="ca-ES" sz="1600" spc="-1" strike="noStrike">
                <a:solidFill>
                  <a:srgbClr val="00a9e0"/>
                </a:solidFill>
                <a:latin typeface="Raleway"/>
                <a:ea typeface="Arial"/>
              </a:rPr>
              <a:t>más potentes, como puede ser </a:t>
            </a:r>
            <a:r>
              <a:rPr b="0" lang="ca-ES" sz="1600" spc="-1" strike="noStrike" u="sng">
                <a:solidFill>
                  <a:srgbClr val="0097a7"/>
                </a:solidFill>
                <a:uFillTx/>
                <a:latin typeface="Raleway"/>
                <a:ea typeface="Arial"/>
                <a:hlinkClick r:id="rId4"/>
              </a:rPr>
              <a:t>OWL</a:t>
            </a:r>
            <a:r>
              <a:rPr b="0" lang="ca-ES" sz="1600" spc="-1" strike="noStrike">
                <a:solidFill>
                  <a:srgbClr val="00a9e0"/>
                </a:solidFill>
                <a:latin typeface="Raleway"/>
                <a:ea typeface="Arial"/>
              </a:rPr>
              <a:t>. (http://es.wikipedia.org/wiki/RDF_Schema)</a:t>
            </a:r>
            <a:endParaRPr b="0" lang="ca-ES" sz="1600" spc="-1" strike="noStrike">
              <a:latin typeface="Arial"/>
            </a:endParaRPr>
          </a:p>
          <a:p>
            <a:pPr>
              <a:lnSpc>
                <a:spcPct val="100000"/>
              </a:lnSpc>
            </a:pPr>
            <a:endParaRPr b="0" lang="ca-ES" sz="1600" spc="-1" strike="noStrike">
              <a:latin typeface="Arial"/>
            </a:endParaRPr>
          </a:p>
        </p:txBody>
      </p:sp>
      <p:pic>
        <p:nvPicPr>
          <p:cNvPr id="268" name="Picture 2" descr=""/>
          <p:cNvPicPr/>
          <p:nvPr/>
        </p:nvPicPr>
        <p:blipFill>
          <a:blip r:embed="rId5"/>
          <a:stretch/>
        </p:blipFill>
        <p:spPr>
          <a:xfrm>
            <a:off x="699120" y="2763000"/>
            <a:ext cx="7556760" cy="4624200"/>
          </a:xfrm>
          <a:prstGeom prst="rect">
            <a:avLst/>
          </a:prstGeom>
          <a:ln w="9360">
            <a:solidFill>
              <a:srgbClr val="000000"/>
            </a:solidFill>
            <a:miter/>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CustomShape 1"/>
          <p:cNvSpPr/>
          <p:nvPr/>
        </p:nvSpPr>
        <p:spPr>
          <a:xfrm>
            <a:off x="1305000" y="515880"/>
            <a:ext cx="7236360" cy="475920"/>
          </a:xfrm>
          <a:prstGeom prst="rect">
            <a:avLst/>
          </a:prstGeom>
          <a:noFill/>
          <a:ln>
            <a:noFill/>
          </a:ln>
        </p:spPr>
        <p:style>
          <a:lnRef idx="0"/>
          <a:fillRef idx="0"/>
          <a:effectRef idx="0"/>
          <a:fontRef idx="minor"/>
        </p:style>
        <p:txBody>
          <a:bodyPr lIns="0" rIns="0" tIns="24480" bIns="0" anchor="ctr"/>
          <a:p>
            <a:pPr>
              <a:lnSpc>
                <a:spcPct val="100000"/>
              </a:lnSpc>
            </a:pPr>
            <a:r>
              <a:rPr b="1" lang="ca-ES" sz="2300" spc="-1" strike="noStrike">
                <a:solidFill>
                  <a:srgbClr val="00a9e0"/>
                </a:solidFill>
                <a:latin typeface="Raleway"/>
                <a:ea typeface="Arial"/>
              </a:rPr>
              <a:t>SPARQL (Protocol and RDF Query Language)</a:t>
            </a:r>
            <a:endParaRPr b="0" lang="ca-ES" sz="2300" spc="-1" strike="noStrike">
              <a:latin typeface="Arial"/>
            </a:endParaRPr>
          </a:p>
        </p:txBody>
      </p:sp>
      <p:sp>
        <p:nvSpPr>
          <p:cNvPr id="270" name="CustomShape 2"/>
          <p:cNvSpPr/>
          <p:nvPr/>
        </p:nvSpPr>
        <p:spPr>
          <a:xfrm>
            <a:off x="281160" y="1042920"/>
            <a:ext cx="9243720" cy="744120"/>
          </a:xfrm>
          <a:prstGeom prst="rect">
            <a:avLst/>
          </a:prstGeom>
          <a:noFill/>
          <a:ln>
            <a:noFill/>
          </a:ln>
        </p:spPr>
        <p:style>
          <a:lnRef idx="0"/>
          <a:fillRef idx="0"/>
          <a:effectRef idx="0"/>
          <a:fontRef idx="minor"/>
        </p:style>
        <p:txBody>
          <a:bodyPr lIns="90000" rIns="90000" tIns="45000" bIns="45000"/>
          <a:p>
            <a:pPr algn="just">
              <a:lnSpc>
                <a:spcPct val="160000"/>
              </a:lnSpc>
              <a:spcBef>
                <a:spcPts val="300"/>
              </a:spcBef>
              <a:spcAft>
                <a:spcPts val="751"/>
              </a:spcAft>
            </a:pPr>
            <a:r>
              <a:rPr b="0" i="1" lang="ca-ES" sz="2000" spc="-1" strike="noStrike">
                <a:solidFill>
                  <a:srgbClr val="000000"/>
                </a:solidFill>
                <a:latin typeface="Arial"/>
                <a:ea typeface="Arial"/>
              </a:rPr>
              <a:t>Lenguaje estandarizado para la consulta de datos RDF, normalizado por W3C. Es una recomendación oficial del W3C des de enero de 2008 para el desarrollo de la web semántica.</a:t>
            </a:r>
            <a:endParaRPr b="0" lang="ca-ES" sz="2000" spc="-1" strike="noStrike">
              <a:latin typeface="Arial"/>
            </a:endParaRPr>
          </a:p>
        </p:txBody>
      </p:sp>
      <p:grpSp>
        <p:nvGrpSpPr>
          <p:cNvPr id="271" name="Group 3"/>
          <p:cNvGrpSpPr/>
          <p:nvPr/>
        </p:nvGrpSpPr>
        <p:grpSpPr>
          <a:xfrm>
            <a:off x="1096920" y="2862360"/>
            <a:ext cx="4292280" cy="3627000"/>
            <a:chOff x="1096920" y="2862360"/>
            <a:chExt cx="4292280" cy="3627000"/>
          </a:xfrm>
        </p:grpSpPr>
        <p:pic>
          <p:nvPicPr>
            <p:cNvPr id="272" name="Picture 4" descr=""/>
            <p:cNvPicPr/>
            <p:nvPr/>
          </p:nvPicPr>
          <p:blipFill>
            <a:blip r:embed="rId1"/>
            <a:stretch/>
          </p:blipFill>
          <p:spPr>
            <a:xfrm>
              <a:off x="1096920" y="2862360"/>
              <a:ext cx="4292280" cy="3627000"/>
            </a:xfrm>
            <a:prstGeom prst="rect">
              <a:avLst/>
            </a:prstGeom>
            <a:ln>
              <a:noFill/>
            </a:ln>
          </p:spPr>
        </p:pic>
        <p:sp>
          <p:nvSpPr>
            <p:cNvPr id="273" name="CustomShape 4"/>
            <p:cNvSpPr/>
            <p:nvPr/>
          </p:nvSpPr>
          <p:spPr>
            <a:xfrm>
              <a:off x="1165320" y="2900520"/>
              <a:ext cx="4165200" cy="3506400"/>
            </a:xfrm>
            <a:prstGeom prst="rect">
              <a:avLst/>
            </a:prstGeom>
            <a:noFill/>
            <a:ln>
              <a:noFill/>
            </a:ln>
          </p:spPr>
          <p:style>
            <a:lnRef idx="0"/>
            <a:fillRef idx="0"/>
            <a:effectRef idx="0"/>
            <a:fontRef idx="minor"/>
          </p:style>
          <p:txBody>
            <a:bodyPr lIns="90000" rIns="90000" tIns="45000" bIns="45000"/>
            <a:p>
              <a:pPr algn="just">
                <a:lnSpc>
                  <a:spcPct val="160000"/>
                </a:lnSpc>
                <a:spcBef>
                  <a:spcPts val="300"/>
                </a:spcBef>
                <a:spcAft>
                  <a:spcPts val="751"/>
                </a:spcAft>
              </a:pPr>
              <a:r>
                <a:rPr b="0" i="1" lang="ca-ES" sz="1100" spc="-1" strike="noStrike">
                  <a:solidFill>
                    <a:srgbClr val="000000"/>
                  </a:solidFill>
                  <a:latin typeface="Arial"/>
                  <a:ea typeface="Arial"/>
                </a:rPr>
                <a:t>PREFIX abc: &lt;http://example.com/exampleOntology#&gt;</a:t>
              </a:r>
              <a:endParaRPr b="0" lang="ca-ES" sz="1100" spc="-1" strike="noStrike">
                <a:latin typeface="Arial"/>
              </a:endParaRPr>
            </a:p>
            <a:p>
              <a:pPr algn="just">
                <a:lnSpc>
                  <a:spcPct val="160000"/>
                </a:lnSpc>
                <a:spcBef>
                  <a:spcPts val="300"/>
                </a:spcBef>
                <a:spcAft>
                  <a:spcPts val="751"/>
                </a:spcAft>
              </a:pPr>
              <a:r>
                <a:rPr b="0" i="1" lang="ca-ES" sz="1100" spc="-1" strike="noStrike">
                  <a:solidFill>
                    <a:srgbClr val="000000"/>
                  </a:solidFill>
                  <a:latin typeface="Arial"/>
                  <a:ea typeface="Arial"/>
                </a:rPr>
                <a:t>SELECT ?capital ?country</a:t>
              </a:r>
              <a:endParaRPr b="0" lang="ca-ES" sz="1100" spc="-1" strike="noStrike">
                <a:latin typeface="Arial"/>
              </a:endParaRPr>
            </a:p>
            <a:p>
              <a:pPr algn="just">
                <a:lnSpc>
                  <a:spcPct val="160000"/>
                </a:lnSpc>
                <a:spcBef>
                  <a:spcPts val="300"/>
                </a:spcBef>
                <a:spcAft>
                  <a:spcPts val="751"/>
                </a:spcAft>
              </a:pPr>
              <a:r>
                <a:rPr b="0" i="1" lang="ca-ES" sz="1100" spc="-1" strike="noStrike">
                  <a:solidFill>
                    <a:srgbClr val="000000"/>
                  </a:solidFill>
                  <a:latin typeface="Arial"/>
                  <a:ea typeface="Arial"/>
                </a:rPr>
                <a:t>WHERE {</a:t>
              </a:r>
              <a:endParaRPr b="0" lang="ca-ES" sz="1100" spc="-1" strike="noStrike">
                <a:latin typeface="Arial"/>
              </a:endParaRPr>
            </a:p>
            <a:p>
              <a:pPr algn="just">
                <a:lnSpc>
                  <a:spcPct val="160000"/>
                </a:lnSpc>
                <a:spcBef>
                  <a:spcPts val="300"/>
                </a:spcBef>
                <a:spcAft>
                  <a:spcPts val="751"/>
                </a:spcAft>
              </a:pPr>
              <a:r>
                <a:rPr b="0" i="1" lang="ca-ES" sz="1100" spc="-1" strike="noStrike">
                  <a:solidFill>
                    <a:srgbClr val="000000"/>
                  </a:solidFill>
                  <a:latin typeface="Arial"/>
                  <a:ea typeface="Arial"/>
                </a:rPr>
                <a:t>  </a:t>
              </a:r>
              <a:r>
                <a:rPr b="0" i="1" lang="ca-ES" sz="1100" spc="-1" strike="noStrike">
                  <a:solidFill>
                    <a:srgbClr val="000000"/>
                  </a:solidFill>
                  <a:latin typeface="Arial"/>
                  <a:ea typeface="Arial"/>
                </a:rPr>
                <a:t>?x abc:cityname ?capital ;</a:t>
              </a:r>
              <a:endParaRPr b="0" lang="ca-ES" sz="1100" spc="-1" strike="noStrike">
                <a:latin typeface="Arial"/>
              </a:endParaRPr>
            </a:p>
            <a:p>
              <a:pPr algn="just">
                <a:lnSpc>
                  <a:spcPct val="160000"/>
                </a:lnSpc>
                <a:spcBef>
                  <a:spcPts val="300"/>
                </a:spcBef>
                <a:spcAft>
                  <a:spcPts val="751"/>
                </a:spcAft>
              </a:pPr>
              <a:r>
                <a:rPr b="0" i="1" lang="ca-ES" sz="1100" spc="-1" strike="noStrike">
                  <a:solidFill>
                    <a:srgbClr val="000000"/>
                  </a:solidFill>
                  <a:latin typeface="Arial"/>
                  <a:ea typeface="Arial"/>
                </a:rPr>
                <a:t>     </a:t>
              </a:r>
              <a:r>
                <a:rPr b="0" i="1" lang="ca-ES" sz="1100" spc="-1" strike="noStrike">
                  <a:solidFill>
                    <a:srgbClr val="000000"/>
                  </a:solidFill>
                  <a:latin typeface="Arial"/>
                  <a:ea typeface="Arial"/>
                </a:rPr>
                <a:t>abc:isCapitalOf ?y .</a:t>
              </a:r>
              <a:endParaRPr b="0" lang="ca-ES" sz="1100" spc="-1" strike="noStrike">
                <a:latin typeface="Arial"/>
              </a:endParaRPr>
            </a:p>
            <a:p>
              <a:pPr algn="just">
                <a:lnSpc>
                  <a:spcPct val="160000"/>
                </a:lnSpc>
                <a:spcBef>
                  <a:spcPts val="300"/>
                </a:spcBef>
                <a:spcAft>
                  <a:spcPts val="751"/>
                </a:spcAft>
              </a:pPr>
              <a:r>
                <a:rPr b="0" i="1" lang="ca-ES" sz="1100" spc="-1" strike="noStrike">
                  <a:solidFill>
                    <a:srgbClr val="000000"/>
                  </a:solidFill>
                  <a:latin typeface="Arial"/>
                  <a:ea typeface="Arial"/>
                </a:rPr>
                <a:t>  </a:t>
              </a:r>
              <a:r>
                <a:rPr b="0" i="1" lang="ca-ES" sz="1100" spc="-1" strike="noStrike">
                  <a:solidFill>
                    <a:srgbClr val="000000"/>
                  </a:solidFill>
                  <a:latin typeface="Arial"/>
                  <a:ea typeface="Arial"/>
                </a:rPr>
                <a:t>?y abc:countryname ?country ;</a:t>
              </a:r>
              <a:endParaRPr b="0" lang="ca-ES" sz="1100" spc="-1" strike="noStrike">
                <a:latin typeface="Arial"/>
              </a:endParaRPr>
            </a:p>
            <a:p>
              <a:pPr algn="just">
                <a:lnSpc>
                  <a:spcPct val="160000"/>
                </a:lnSpc>
                <a:spcBef>
                  <a:spcPts val="300"/>
                </a:spcBef>
                <a:spcAft>
                  <a:spcPts val="751"/>
                </a:spcAft>
              </a:pPr>
              <a:r>
                <a:rPr b="0" i="1" lang="ca-ES" sz="1100" spc="-1" strike="noStrike">
                  <a:solidFill>
                    <a:srgbClr val="000000"/>
                  </a:solidFill>
                  <a:latin typeface="Arial"/>
                  <a:ea typeface="Arial"/>
                </a:rPr>
                <a:t>     </a:t>
              </a:r>
              <a:r>
                <a:rPr b="0" i="1" lang="ca-ES" sz="1100" spc="-1" strike="noStrike">
                  <a:solidFill>
                    <a:srgbClr val="000000"/>
                  </a:solidFill>
                  <a:latin typeface="Arial"/>
                  <a:ea typeface="Arial"/>
                </a:rPr>
                <a:t>abc:isInContinent abc:Africa .</a:t>
              </a:r>
              <a:endParaRPr b="0" lang="ca-ES" sz="1100" spc="-1" strike="noStrike">
                <a:latin typeface="Arial"/>
              </a:endParaRPr>
            </a:p>
            <a:p>
              <a:pPr algn="just">
                <a:lnSpc>
                  <a:spcPct val="160000"/>
                </a:lnSpc>
                <a:spcBef>
                  <a:spcPts val="300"/>
                </a:spcBef>
                <a:spcAft>
                  <a:spcPts val="751"/>
                </a:spcAft>
              </a:pPr>
              <a:r>
                <a:rPr b="0" i="1" lang="ca-ES" sz="1100" spc="-1" strike="noStrike">
                  <a:solidFill>
                    <a:srgbClr val="000000"/>
                  </a:solidFill>
                  <a:latin typeface="Arial"/>
                  <a:ea typeface="Arial"/>
                </a:rPr>
                <a:t>}</a:t>
              </a:r>
              <a:endParaRPr b="0" lang="ca-ES" sz="1100" spc="-1" strike="noStrike">
                <a:latin typeface="Arial"/>
              </a:endParaRPr>
            </a:p>
          </p:txBody>
        </p:sp>
      </p:grpSp>
      <p:sp>
        <p:nvSpPr>
          <p:cNvPr id="274" name="CustomShape 5"/>
          <p:cNvSpPr/>
          <p:nvPr/>
        </p:nvSpPr>
        <p:spPr>
          <a:xfrm>
            <a:off x="2865600" y="2127240"/>
            <a:ext cx="1770480" cy="337320"/>
          </a:xfrm>
          <a:prstGeom prst="rect">
            <a:avLst/>
          </a:prstGeom>
          <a:noFill/>
          <a:ln>
            <a:noFill/>
          </a:ln>
        </p:spPr>
        <p:style>
          <a:lnRef idx="0"/>
          <a:fillRef idx="0"/>
          <a:effectRef idx="0"/>
          <a:fontRef idx="minor"/>
        </p:style>
        <p:txBody>
          <a:bodyPr wrap="none" lIns="90000" rIns="90000" tIns="46800" bIns="46800"/>
          <a:p>
            <a:pPr algn="just">
              <a:lnSpc>
                <a:spcPct val="160000"/>
              </a:lnSpc>
              <a:spcBef>
                <a:spcPts val="300"/>
              </a:spcBef>
              <a:spcAft>
                <a:spcPts val="751"/>
              </a:spcAft>
            </a:pPr>
            <a:r>
              <a:rPr b="0" lang="ca-ES" sz="1000" spc="-1" strike="noStrike">
                <a:solidFill>
                  <a:srgbClr val="000000"/>
                </a:solidFill>
                <a:latin typeface="Verdana"/>
                <a:ea typeface="Arial"/>
              </a:rPr>
              <a:t>Ejemplo petición SPARQL</a:t>
            </a:r>
            <a:endParaRPr b="0" lang="ca-ES" sz="1000" spc="-1" strike="noStrike">
              <a:latin typeface="Arial"/>
            </a:endParaRPr>
          </a:p>
        </p:txBody>
      </p:sp>
      <p:sp>
        <p:nvSpPr>
          <p:cNvPr id="275" name="CustomShape 6"/>
          <p:cNvSpPr/>
          <p:nvPr/>
        </p:nvSpPr>
        <p:spPr>
          <a:xfrm>
            <a:off x="2079360" y="6700680"/>
            <a:ext cx="3343320" cy="276480"/>
          </a:xfrm>
          <a:prstGeom prst="rect">
            <a:avLst/>
          </a:prstGeom>
          <a:noFill/>
          <a:ln>
            <a:noFill/>
          </a:ln>
        </p:spPr>
        <p:style>
          <a:lnRef idx="0"/>
          <a:fillRef idx="0"/>
          <a:effectRef idx="0"/>
          <a:fontRef idx="minor"/>
        </p:style>
        <p:txBody>
          <a:bodyPr wrap="none" lIns="90000" rIns="90000" tIns="46800" bIns="46800"/>
          <a:p>
            <a:pPr>
              <a:lnSpc>
                <a:spcPct val="100000"/>
              </a:lnSpc>
            </a:pPr>
            <a:r>
              <a:rPr b="0" lang="ca-ES" sz="1200" spc="-1" strike="noStrike">
                <a:solidFill>
                  <a:srgbClr val="000000"/>
                </a:solidFill>
                <a:latin typeface="Arial"/>
                <a:ea typeface="Arial"/>
              </a:rPr>
              <a:t>http://www.slideshare.net/ldodds/sparql-tutorial</a:t>
            </a:r>
            <a:endParaRPr b="0" lang="ca-ES" sz="1200" spc="-1" strike="noStrike">
              <a:latin typeface="Arial"/>
            </a:endParaRPr>
          </a:p>
        </p:txBody>
      </p:sp>
      <p:pic>
        <p:nvPicPr>
          <p:cNvPr id="276" name="Shape 56" descr=""/>
          <p:cNvPicPr/>
          <p:nvPr/>
        </p:nvPicPr>
        <p:blipFill>
          <a:blip r:embed="rId2"/>
          <a:stretch/>
        </p:blipFill>
        <p:spPr>
          <a:xfrm>
            <a:off x="8408160" y="6912000"/>
            <a:ext cx="1495440" cy="591840"/>
          </a:xfrm>
          <a:prstGeom prst="rect">
            <a:avLst/>
          </a:prstGeom>
          <a:ln>
            <a:noFill/>
          </a:ln>
        </p:spPr>
      </p:pic>
      <p:pic>
        <p:nvPicPr>
          <p:cNvPr id="277" name="Shape 60" descr=""/>
          <p:cNvPicPr/>
          <p:nvPr/>
        </p:nvPicPr>
        <p:blipFill>
          <a:blip r:embed="rId3"/>
          <a:stretch/>
        </p:blipFill>
        <p:spPr>
          <a:xfrm>
            <a:off x="0" y="5978880"/>
            <a:ext cx="1748160" cy="1748160"/>
          </a:xfrm>
          <a:prstGeom prst="rect">
            <a:avLst/>
          </a:prstGeom>
          <a:ln>
            <a:noFill/>
          </a:ln>
        </p:spPr>
      </p:pic>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CustomShape 1"/>
          <p:cNvSpPr/>
          <p:nvPr/>
        </p:nvSpPr>
        <p:spPr>
          <a:xfrm>
            <a:off x="365040" y="365040"/>
            <a:ext cx="7002000" cy="529920"/>
          </a:xfrm>
          <a:prstGeom prst="rect">
            <a:avLst/>
          </a:prstGeom>
          <a:noFill/>
          <a:ln>
            <a:noFill/>
          </a:ln>
        </p:spPr>
        <p:style>
          <a:lnRef idx="0"/>
          <a:fillRef idx="0"/>
          <a:effectRef idx="0"/>
          <a:fontRef idx="minor"/>
        </p:style>
        <p:txBody>
          <a:bodyPr lIns="0" rIns="0" tIns="24480" bIns="0" anchor="ctr"/>
          <a:p>
            <a:pPr>
              <a:lnSpc>
                <a:spcPct val="100000"/>
              </a:lnSpc>
            </a:pPr>
            <a:r>
              <a:rPr b="1" lang="ca-ES" sz="2300" spc="-1" strike="noStrike">
                <a:solidFill>
                  <a:srgbClr val="00a9e0"/>
                </a:solidFill>
                <a:latin typeface="Raleway"/>
                <a:ea typeface="Arial"/>
              </a:rPr>
              <a:t>GeoSPARQL (A Geographic Query Language for RDF Data ) </a:t>
            </a:r>
            <a:endParaRPr b="0" lang="ca-ES" sz="2300" spc="-1" strike="noStrike">
              <a:latin typeface="Arial"/>
            </a:endParaRPr>
          </a:p>
        </p:txBody>
      </p:sp>
      <p:sp>
        <p:nvSpPr>
          <p:cNvPr id="279" name="CustomShape 2"/>
          <p:cNvSpPr/>
          <p:nvPr/>
        </p:nvSpPr>
        <p:spPr>
          <a:xfrm>
            <a:off x="682920" y="4297320"/>
            <a:ext cx="7954560" cy="2784240"/>
          </a:xfrm>
          <a:prstGeom prst="rect">
            <a:avLst/>
          </a:prstGeom>
          <a:noFill/>
          <a:ln>
            <a:noFill/>
          </a:ln>
        </p:spPr>
        <p:style>
          <a:lnRef idx="0"/>
          <a:fillRef idx="0"/>
          <a:effectRef idx="0"/>
          <a:fontRef idx="minor"/>
        </p:style>
        <p:txBody>
          <a:bodyPr lIns="90000" rIns="90000" tIns="45000" bIns="45000"/>
          <a:p>
            <a:pPr>
              <a:lnSpc>
                <a:spcPct val="100000"/>
              </a:lnSpc>
              <a:spcBef>
                <a:spcPts val="1199"/>
              </a:spcBef>
              <a:spcAft>
                <a:spcPts val="1001"/>
              </a:spcAft>
            </a:pPr>
            <a:r>
              <a:rPr b="1" lang="ca-ES" sz="2200" spc="-1" strike="noStrike">
                <a:solidFill>
                  <a:srgbClr val="000000"/>
                </a:solidFill>
                <a:latin typeface="Arial"/>
                <a:ea typeface="Arial"/>
              </a:rPr>
              <a:t>OGC GeoSPARQL SWG </a:t>
            </a:r>
            <a:endParaRPr b="0" lang="ca-ES" sz="2200" spc="-1" strike="noStrike">
              <a:latin typeface="Arial"/>
            </a:endParaRPr>
          </a:p>
          <a:p>
            <a:pPr>
              <a:lnSpc>
                <a:spcPct val="100000"/>
              </a:lnSpc>
              <a:spcBef>
                <a:spcPts val="1199"/>
              </a:spcBef>
              <a:spcAft>
                <a:spcPts val="1001"/>
              </a:spcAft>
            </a:pPr>
            <a:r>
              <a:rPr b="0" lang="ca-ES" sz="1000" spc="-1" strike="noStrike">
                <a:solidFill>
                  <a:srgbClr val="000000"/>
                </a:solidFill>
                <a:latin typeface="Arial"/>
                <a:ea typeface="Arial"/>
              </a:rPr>
              <a:t>The goal for the OGC GeoSPARQL standard is to support representing and querying geospatial data on the Semantic Web. GeoSPARQL defines a vocabulary for representing geospatial data in RDF, and it defines an extension to the SPARQL query language for processing geospatial data.</a:t>
            </a:r>
            <a:endParaRPr b="0" lang="ca-ES" sz="1000" spc="-1" strike="noStrike">
              <a:latin typeface="Arial"/>
            </a:endParaRPr>
          </a:p>
          <a:p>
            <a:pPr>
              <a:lnSpc>
                <a:spcPct val="100000"/>
              </a:lnSpc>
              <a:spcBef>
                <a:spcPts val="1199"/>
              </a:spcBef>
              <a:spcAft>
                <a:spcPts val="1001"/>
              </a:spcAft>
            </a:pPr>
            <a:r>
              <a:rPr b="0" lang="ca-ES" sz="1000" spc="-1" strike="noStrike">
                <a:solidFill>
                  <a:srgbClr val="000000"/>
                </a:solidFill>
                <a:latin typeface="Arial"/>
                <a:ea typeface="Arial"/>
              </a:rPr>
              <a:t>The preliminary work on a draft of the candidate standard has been completed. As soon as possible, the SWG hopes to approve a 30 day Request for Comment for the candidate standard to the OGC Technical Committee and to the public. The resulting comments will guide the GeoSPARQL SWG in the finalization of the implementation standrrd, hopefully to be ready for a final standardization vote by OGC before the end of 2011.</a:t>
            </a:r>
            <a:endParaRPr b="0" lang="ca-ES" sz="1000" spc="-1" strike="noStrike">
              <a:latin typeface="Arial"/>
            </a:endParaRPr>
          </a:p>
          <a:p>
            <a:pPr>
              <a:lnSpc>
                <a:spcPct val="100000"/>
              </a:lnSpc>
              <a:spcBef>
                <a:spcPts val="1199"/>
              </a:spcBef>
              <a:spcAft>
                <a:spcPts val="1001"/>
              </a:spcAft>
            </a:pPr>
            <a:r>
              <a:rPr b="0" lang="ca-ES" sz="1000" spc="-1" strike="noStrike">
                <a:solidFill>
                  <a:srgbClr val="000000"/>
                </a:solidFill>
                <a:latin typeface="Arial"/>
                <a:ea typeface="Arial"/>
              </a:rPr>
              <a:t>http://www.opengeospatial.org/projects/groups/geosparqlswg</a:t>
            </a:r>
            <a:endParaRPr b="0" lang="ca-ES" sz="1000" spc="-1" strike="noStrike">
              <a:latin typeface="Arial"/>
            </a:endParaRPr>
          </a:p>
          <a:p>
            <a:pPr>
              <a:lnSpc>
                <a:spcPct val="100000"/>
              </a:lnSpc>
              <a:spcBef>
                <a:spcPts val="1199"/>
              </a:spcBef>
              <a:spcAft>
                <a:spcPts val="1001"/>
              </a:spcAft>
            </a:pPr>
            <a:endParaRPr b="0" lang="ca-ES" sz="1000" spc="-1" strike="noStrike">
              <a:latin typeface="Arial"/>
            </a:endParaRPr>
          </a:p>
        </p:txBody>
      </p:sp>
      <p:pic>
        <p:nvPicPr>
          <p:cNvPr id="280" name="Picture 3" descr=""/>
          <p:cNvPicPr/>
          <p:nvPr/>
        </p:nvPicPr>
        <p:blipFill>
          <a:blip r:embed="rId1"/>
          <a:stretch/>
        </p:blipFill>
        <p:spPr>
          <a:xfrm>
            <a:off x="457200" y="1017720"/>
            <a:ext cx="3749400" cy="3279240"/>
          </a:xfrm>
          <a:prstGeom prst="rect">
            <a:avLst/>
          </a:prstGeom>
          <a:ln>
            <a:noFill/>
          </a:ln>
        </p:spPr>
      </p:pic>
      <p:sp>
        <p:nvSpPr>
          <p:cNvPr id="281" name="CustomShape 3"/>
          <p:cNvSpPr/>
          <p:nvPr/>
        </p:nvSpPr>
        <p:spPr>
          <a:xfrm>
            <a:off x="4373640" y="1757520"/>
            <a:ext cx="2211120" cy="344160"/>
          </a:xfrm>
          <a:prstGeom prst="rect">
            <a:avLst/>
          </a:prstGeom>
          <a:noFill/>
          <a:ln>
            <a:noFill/>
          </a:ln>
        </p:spPr>
        <p:style>
          <a:lnRef idx="0"/>
          <a:fillRef idx="0"/>
          <a:effectRef idx="0"/>
          <a:fontRef idx="minor"/>
        </p:style>
        <p:txBody>
          <a:bodyPr wrap="none" lIns="90000" rIns="90000" tIns="45000" bIns="45000"/>
          <a:p>
            <a:pPr>
              <a:lnSpc>
                <a:spcPct val="100000"/>
              </a:lnSpc>
            </a:pPr>
            <a:r>
              <a:rPr b="0" lang="ca-ES" sz="1400" spc="-1" strike="noStrike">
                <a:solidFill>
                  <a:srgbClr val="000000"/>
                </a:solidFill>
                <a:latin typeface="Arial"/>
                <a:ea typeface="Arial"/>
              </a:rPr>
              <a:t>http://geosparql.org/</a:t>
            </a:r>
            <a:endParaRPr b="0" lang="ca-ES" sz="1400" spc="-1" strike="noStrike">
              <a:latin typeface="Arial"/>
            </a:endParaRPr>
          </a:p>
        </p:txBody>
      </p:sp>
      <p:pic>
        <p:nvPicPr>
          <p:cNvPr id="282" name="Shape 56" descr=""/>
          <p:cNvPicPr/>
          <p:nvPr/>
        </p:nvPicPr>
        <p:blipFill>
          <a:blip r:embed="rId2"/>
          <a:stretch/>
        </p:blipFill>
        <p:spPr>
          <a:xfrm>
            <a:off x="8408160" y="6912000"/>
            <a:ext cx="1495440" cy="591840"/>
          </a:xfrm>
          <a:prstGeom prst="rect">
            <a:avLst/>
          </a:prstGeom>
          <a:ln>
            <a:noFill/>
          </a:ln>
        </p:spPr>
      </p:pic>
      <p:pic>
        <p:nvPicPr>
          <p:cNvPr id="283" name="Shape 60" descr=""/>
          <p:cNvPicPr/>
          <p:nvPr/>
        </p:nvPicPr>
        <p:blipFill>
          <a:blip r:embed="rId3"/>
          <a:stretch/>
        </p:blipFill>
        <p:spPr>
          <a:xfrm>
            <a:off x="246600" y="6625080"/>
            <a:ext cx="871920" cy="912960"/>
          </a:xfrm>
          <a:prstGeom prst="rect">
            <a:avLst/>
          </a:prstGeom>
          <a:ln>
            <a:noFill/>
          </a:ln>
        </p:spPr>
      </p:pic>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4" name="Shape 56" descr=""/>
          <p:cNvPicPr/>
          <p:nvPr/>
        </p:nvPicPr>
        <p:blipFill>
          <a:blip r:embed="rId1"/>
          <a:stretch/>
        </p:blipFill>
        <p:spPr>
          <a:xfrm>
            <a:off x="8255880" y="6759720"/>
            <a:ext cx="1495440" cy="591840"/>
          </a:xfrm>
          <a:prstGeom prst="rect">
            <a:avLst/>
          </a:prstGeom>
          <a:ln>
            <a:noFill/>
          </a:ln>
        </p:spPr>
      </p:pic>
      <p:pic>
        <p:nvPicPr>
          <p:cNvPr id="285" name="Shape 60" descr=""/>
          <p:cNvPicPr/>
          <p:nvPr/>
        </p:nvPicPr>
        <p:blipFill>
          <a:blip r:embed="rId2"/>
          <a:stretch/>
        </p:blipFill>
        <p:spPr>
          <a:xfrm>
            <a:off x="277200" y="5811120"/>
            <a:ext cx="1748160" cy="1748160"/>
          </a:xfrm>
          <a:prstGeom prst="rect">
            <a:avLst/>
          </a:prstGeom>
          <a:ln>
            <a:noFill/>
          </a:ln>
        </p:spPr>
      </p:pic>
      <p:pic>
        <p:nvPicPr>
          <p:cNvPr id="286" name="Shape 83" descr=""/>
          <p:cNvPicPr/>
          <p:nvPr/>
        </p:nvPicPr>
        <p:blipFill>
          <a:blip r:embed="rId3"/>
          <a:stretch/>
        </p:blipFill>
        <p:spPr>
          <a:xfrm>
            <a:off x="8255880" y="6759720"/>
            <a:ext cx="1495440" cy="591840"/>
          </a:xfrm>
          <a:prstGeom prst="rect">
            <a:avLst/>
          </a:prstGeom>
          <a:ln>
            <a:noFill/>
          </a:ln>
        </p:spPr>
      </p:pic>
      <p:sp>
        <p:nvSpPr>
          <p:cNvPr id="287" name="CustomShape 1"/>
          <p:cNvSpPr/>
          <p:nvPr/>
        </p:nvSpPr>
        <p:spPr>
          <a:xfrm>
            <a:off x="11880" y="622800"/>
            <a:ext cx="6163560" cy="1179360"/>
          </a:xfrm>
          <a:prstGeom prst="rect">
            <a:avLst/>
          </a:prstGeom>
          <a:noFill/>
          <a:ln>
            <a:noFill/>
          </a:ln>
        </p:spPr>
        <p:style>
          <a:lnRef idx="0"/>
          <a:fillRef idx="0"/>
          <a:effectRef idx="0"/>
          <a:fontRef idx="minor"/>
        </p:style>
        <p:txBody>
          <a:bodyPr tIns="91440" bIns="91440"/>
          <a:p>
            <a:pPr algn="ctr">
              <a:lnSpc>
                <a:spcPct val="100000"/>
              </a:lnSpc>
            </a:pPr>
            <a:r>
              <a:rPr b="1" lang="ca-ES" sz="4400" spc="-1" strike="noStrike">
                <a:solidFill>
                  <a:srgbClr val="2cace9"/>
                </a:solidFill>
                <a:latin typeface="Raleway"/>
                <a:ea typeface="Raleway"/>
              </a:rPr>
              <a:t>Actividad SPARQL</a:t>
            </a:r>
            <a:endParaRPr b="0" lang="ca-ES" sz="4400" spc="-1" strike="noStrike">
              <a:latin typeface="Arial"/>
            </a:endParaRPr>
          </a:p>
        </p:txBody>
      </p:sp>
      <p:grpSp>
        <p:nvGrpSpPr>
          <p:cNvPr id="288" name="Group 2"/>
          <p:cNvGrpSpPr/>
          <p:nvPr/>
        </p:nvGrpSpPr>
        <p:grpSpPr>
          <a:xfrm>
            <a:off x="6772680" y="370440"/>
            <a:ext cx="2978280" cy="2604960"/>
            <a:chOff x="6772680" y="370440"/>
            <a:chExt cx="2978280" cy="2604960"/>
          </a:xfrm>
        </p:grpSpPr>
        <p:sp>
          <p:nvSpPr>
            <p:cNvPr id="289" name="CustomShape 3"/>
            <p:cNvSpPr/>
            <p:nvPr/>
          </p:nvSpPr>
          <p:spPr>
            <a:xfrm>
              <a:off x="6772680" y="370440"/>
              <a:ext cx="2978280" cy="2604960"/>
            </a:xfrm>
            <a:prstGeom prst="ellipse">
              <a:avLst/>
            </a:prstGeom>
            <a:solidFill>
              <a:srgbClr val="eeeeee">
                <a:alpha val="61000"/>
              </a:srgbClr>
            </a:solidFill>
            <a:ln>
              <a:noFill/>
            </a:ln>
          </p:spPr>
          <p:style>
            <a:lnRef idx="0"/>
            <a:fillRef idx="0"/>
            <a:effectRef idx="0"/>
            <a:fontRef idx="minor"/>
          </p:style>
        </p:sp>
        <p:sp>
          <p:nvSpPr>
            <p:cNvPr id="290" name="CustomShape 4"/>
            <p:cNvSpPr/>
            <p:nvPr/>
          </p:nvSpPr>
          <p:spPr>
            <a:xfrm>
              <a:off x="8785440" y="738000"/>
              <a:ext cx="6840" cy="3600"/>
            </a:xfrm>
            <a:custGeom>
              <a:avLst/>
              <a:gdLst/>
              <a:ahLst/>
              <a:rect l="l" t="t" r="r" b="b"/>
              <a:pathLst>
                <a:path w="120000" h="120000">
                  <a:moveTo>
                    <a:pt x="120000" y="120000"/>
                  </a:moveTo>
                  <a:cubicBezTo>
                    <a:pt x="120000" y="120000"/>
                    <a:pt x="120000" y="120000"/>
                    <a:pt x="40000" y="0"/>
                  </a:cubicBezTo>
                  <a:cubicBezTo>
                    <a:pt x="40000" y="0"/>
                    <a:pt x="40000" y="0"/>
                    <a:pt x="40000" y="0"/>
                  </a:cubicBezTo>
                  <a:cubicBezTo>
                    <a:pt x="40000" y="0"/>
                    <a:pt x="40000" y="0"/>
                    <a:pt x="40000" y="0"/>
                  </a:cubicBezTo>
                  <a:cubicBezTo>
                    <a:pt x="0" y="0"/>
                    <a:pt x="0" y="0"/>
                    <a:pt x="0" y="0"/>
                  </a:cubicBezTo>
                  <a:cubicBezTo>
                    <a:pt x="0" y="0"/>
                    <a:pt x="0" y="0"/>
                    <a:pt x="0" y="0"/>
                  </a:cubicBezTo>
                  <a:cubicBezTo>
                    <a:pt x="0" y="60000"/>
                    <a:pt x="40000" y="60000"/>
                    <a:pt x="40000" y="60000"/>
                  </a:cubicBezTo>
                  <a:cubicBezTo>
                    <a:pt x="80000" y="60000"/>
                    <a:pt x="120000" y="120000"/>
                    <a:pt x="120000" y="120000"/>
                  </a:cubicBezTo>
                  <a:close/>
                </a:path>
              </a:pathLst>
            </a:custGeom>
            <a:solidFill>
              <a:srgbClr val="f05370"/>
            </a:solidFill>
            <a:ln>
              <a:noFill/>
            </a:ln>
          </p:spPr>
          <p:style>
            <a:lnRef idx="0"/>
            <a:fillRef idx="0"/>
            <a:effectRef idx="0"/>
            <a:fontRef idx="minor"/>
          </p:style>
        </p:sp>
        <p:sp>
          <p:nvSpPr>
            <p:cNvPr id="291" name="CustomShape 5"/>
            <p:cNvSpPr/>
            <p:nvPr/>
          </p:nvSpPr>
          <p:spPr>
            <a:xfrm>
              <a:off x="8742960" y="727920"/>
              <a:ext cx="39960" cy="7920"/>
            </a:xfrm>
            <a:custGeom>
              <a:avLst/>
              <a:gdLst/>
              <a:ahLst/>
              <a:rect l="l" t="t" r="r" b="b"/>
              <a:pathLst>
                <a:path w="120000" h="120000">
                  <a:moveTo>
                    <a:pt x="42352" y="30000"/>
                  </a:moveTo>
                  <a:cubicBezTo>
                    <a:pt x="28235" y="0"/>
                    <a:pt x="0" y="30000"/>
                    <a:pt x="14117" y="60000"/>
                  </a:cubicBezTo>
                  <a:cubicBezTo>
                    <a:pt x="28235" y="30000"/>
                    <a:pt x="28235" y="30000"/>
                    <a:pt x="35294" y="30000"/>
                  </a:cubicBezTo>
                  <a:cubicBezTo>
                    <a:pt x="42352" y="30000"/>
                    <a:pt x="49411" y="30000"/>
                    <a:pt x="63529" y="30000"/>
                  </a:cubicBezTo>
                  <a:cubicBezTo>
                    <a:pt x="70588" y="30000"/>
                    <a:pt x="77647" y="60000"/>
                    <a:pt x="77647" y="60000"/>
                  </a:cubicBezTo>
                  <a:cubicBezTo>
                    <a:pt x="84705" y="60000"/>
                    <a:pt x="84705" y="60000"/>
                    <a:pt x="84705" y="60000"/>
                  </a:cubicBezTo>
                  <a:cubicBezTo>
                    <a:pt x="91764" y="60000"/>
                    <a:pt x="91764" y="90000"/>
                    <a:pt x="98823" y="90000"/>
                  </a:cubicBezTo>
                  <a:cubicBezTo>
                    <a:pt x="105882" y="90000"/>
                    <a:pt x="112941" y="120000"/>
                    <a:pt x="120000" y="120000"/>
                  </a:cubicBezTo>
                  <a:cubicBezTo>
                    <a:pt x="98823" y="60000"/>
                    <a:pt x="70588" y="30000"/>
                    <a:pt x="42352" y="30000"/>
                  </a:cubicBezTo>
                  <a:cubicBezTo>
                    <a:pt x="35294" y="30000"/>
                    <a:pt x="42352" y="30000"/>
                    <a:pt x="42352" y="30000"/>
                  </a:cubicBezTo>
                  <a:close/>
                </a:path>
              </a:pathLst>
            </a:custGeom>
            <a:solidFill>
              <a:srgbClr val="f05370"/>
            </a:solidFill>
            <a:ln>
              <a:noFill/>
            </a:ln>
          </p:spPr>
          <p:style>
            <a:lnRef idx="0"/>
            <a:fillRef idx="0"/>
            <a:effectRef idx="0"/>
            <a:fontRef idx="minor"/>
          </p:style>
        </p:sp>
        <p:sp>
          <p:nvSpPr>
            <p:cNvPr id="292" name="CustomShape 6"/>
            <p:cNvSpPr/>
            <p:nvPr/>
          </p:nvSpPr>
          <p:spPr>
            <a:xfrm>
              <a:off x="8682840" y="734040"/>
              <a:ext cx="4320" cy="360"/>
            </a:xfrm>
            <a:custGeom>
              <a:avLst/>
              <a:gdLst/>
              <a:ahLst/>
              <a:rect l="l" t="t" r="r" b="b"/>
              <a:pathLst>
                <a:path w="120000" h="120000">
                  <a:moveTo>
                    <a:pt x="0" y="0"/>
                  </a:moveTo>
                  <a:cubicBezTo>
                    <a:pt x="60000" y="0"/>
                    <a:pt x="120000" y="0"/>
                    <a:pt x="120000" y="0"/>
                  </a:cubicBezTo>
                  <a:cubicBezTo>
                    <a:pt x="120000" y="0"/>
                    <a:pt x="60000" y="0"/>
                    <a:pt x="60000" y="0"/>
                  </a:cubicBezTo>
                  <a:cubicBezTo>
                    <a:pt x="0" y="0"/>
                    <a:pt x="0" y="0"/>
                    <a:pt x="0" y="0"/>
                  </a:cubicBezTo>
                  <a:close/>
                </a:path>
              </a:pathLst>
            </a:custGeom>
            <a:solidFill>
              <a:srgbClr val="f05370"/>
            </a:solidFill>
            <a:ln>
              <a:noFill/>
            </a:ln>
          </p:spPr>
          <p:style>
            <a:lnRef idx="0"/>
            <a:fillRef idx="0"/>
            <a:effectRef idx="0"/>
            <a:fontRef idx="minor"/>
          </p:style>
        </p:sp>
        <p:sp>
          <p:nvSpPr>
            <p:cNvPr id="293" name="CustomShape 7"/>
            <p:cNvSpPr/>
            <p:nvPr/>
          </p:nvSpPr>
          <p:spPr>
            <a:xfrm>
              <a:off x="8656560" y="731880"/>
              <a:ext cx="4320" cy="360"/>
            </a:xfrm>
            <a:custGeom>
              <a:avLst/>
              <a:gdLst/>
              <a:ahLst/>
              <a:rect l="l" t="t" r="r" b="b"/>
              <a:pathLst>
                <a:path w="120000" h="120000">
                  <a:moveTo>
                    <a:pt x="0" y="0"/>
                  </a:moveTo>
                  <a:cubicBezTo>
                    <a:pt x="120000" y="0"/>
                    <a:pt x="120000" y="0"/>
                    <a:pt x="120000" y="0"/>
                  </a:cubicBezTo>
                  <a:cubicBezTo>
                    <a:pt x="60000" y="0"/>
                    <a:pt x="60000" y="0"/>
                    <a:pt x="0" y="0"/>
                  </a:cubicBezTo>
                  <a:close/>
                </a:path>
              </a:pathLst>
            </a:custGeom>
            <a:solidFill>
              <a:srgbClr val="f05370"/>
            </a:solidFill>
            <a:ln>
              <a:noFill/>
            </a:ln>
          </p:spPr>
          <p:style>
            <a:lnRef idx="0"/>
            <a:fillRef idx="0"/>
            <a:effectRef idx="0"/>
            <a:fontRef idx="minor"/>
          </p:style>
        </p:sp>
        <p:sp>
          <p:nvSpPr>
            <p:cNvPr id="294" name="CustomShape 8"/>
            <p:cNvSpPr/>
            <p:nvPr/>
          </p:nvSpPr>
          <p:spPr>
            <a:xfrm>
              <a:off x="8922600" y="757800"/>
              <a:ext cx="2160" cy="360"/>
            </a:xfrm>
            <a:custGeom>
              <a:avLst/>
              <a:gdLst/>
              <a:ahLst/>
              <a:rect l="l" t="t" r="r" b="b"/>
              <a:pathLst>
                <a:path w="120000" h="120000">
                  <a:moveTo>
                    <a:pt x="120000" y="0"/>
                  </a:moveTo>
                  <a:cubicBezTo>
                    <a:pt x="120000" y="0"/>
                    <a:pt x="120000" y="0"/>
                    <a:pt x="120000" y="0"/>
                  </a:cubicBezTo>
                  <a:cubicBezTo>
                    <a:pt x="0" y="0"/>
                    <a:pt x="0" y="0"/>
                    <a:pt x="120000" y="0"/>
                  </a:cubicBezTo>
                  <a:close/>
                </a:path>
              </a:pathLst>
            </a:custGeom>
            <a:solidFill>
              <a:srgbClr val="f05370"/>
            </a:solidFill>
            <a:ln>
              <a:noFill/>
            </a:ln>
          </p:spPr>
          <p:style>
            <a:lnRef idx="0"/>
            <a:fillRef idx="0"/>
            <a:effectRef idx="0"/>
            <a:fontRef idx="minor"/>
          </p:style>
        </p:sp>
        <p:sp>
          <p:nvSpPr>
            <p:cNvPr id="295" name="CustomShape 9"/>
            <p:cNvSpPr/>
            <p:nvPr/>
          </p:nvSpPr>
          <p:spPr>
            <a:xfrm>
              <a:off x="8795160" y="740160"/>
              <a:ext cx="2160" cy="360"/>
            </a:xfrm>
            <a:custGeom>
              <a:avLst/>
              <a:gdLst/>
              <a:ahLst/>
              <a:rect l="l" t="t" r="r" b="b"/>
              <a:pathLst>
                <a:path w="120000" h="120000">
                  <a:moveTo>
                    <a:pt x="0" y="0"/>
                  </a:moveTo>
                  <a:cubicBezTo>
                    <a:pt x="0" y="0"/>
                    <a:pt x="0" y="0"/>
                    <a:pt x="0" y="0"/>
                  </a:cubicBezTo>
                  <a:cubicBezTo>
                    <a:pt x="0" y="0"/>
                    <a:pt x="0" y="0"/>
                    <a:pt x="0" y="0"/>
                  </a:cubicBezTo>
                  <a:cubicBezTo>
                    <a:pt x="0" y="0"/>
                    <a:pt x="0" y="0"/>
                    <a:pt x="0" y="0"/>
                  </a:cubicBezTo>
                  <a:cubicBezTo>
                    <a:pt x="0" y="0"/>
                    <a:pt x="0" y="0"/>
                    <a:pt x="120000" y="0"/>
                  </a:cubicBezTo>
                  <a:cubicBezTo>
                    <a:pt x="120000" y="0"/>
                    <a:pt x="0" y="0"/>
                    <a:pt x="0" y="0"/>
                  </a:cubicBezTo>
                  <a:close/>
                </a:path>
              </a:pathLst>
            </a:custGeom>
            <a:solidFill>
              <a:srgbClr val="f05370"/>
            </a:solidFill>
            <a:ln>
              <a:noFill/>
            </a:ln>
          </p:spPr>
          <p:style>
            <a:lnRef idx="0"/>
            <a:fillRef idx="0"/>
            <a:effectRef idx="0"/>
            <a:fontRef idx="minor"/>
          </p:style>
        </p:sp>
        <p:sp>
          <p:nvSpPr>
            <p:cNvPr id="296" name="CustomShape 10"/>
            <p:cNvSpPr/>
            <p:nvPr/>
          </p:nvSpPr>
          <p:spPr>
            <a:xfrm>
              <a:off x="8675640" y="734040"/>
              <a:ext cx="4320" cy="360"/>
            </a:xfrm>
            <a:custGeom>
              <a:avLst/>
              <a:gdLst/>
              <a:ahLst/>
              <a:rect l="l" t="t" r="r" b="b"/>
              <a:pathLst>
                <a:path w="120000" h="120000">
                  <a:moveTo>
                    <a:pt x="120000" y="0"/>
                  </a:moveTo>
                  <a:cubicBezTo>
                    <a:pt x="60000" y="0"/>
                    <a:pt x="60000" y="0"/>
                    <a:pt x="0" y="0"/>
                  </a:cubicBezTo>
                  <a:cubicBezTo>
                    <a:pt x="60000" y="0"/>
                    <a:pt x="120000" y="0"/>
                    <a:pt x="120000" y="0"/>
                  </a:cubicBezTo>
                  <a:close/>
                </a:path>
              </a:pathLst>
            </a:custGeom>
            <a:solidFill>
              <a:srgbClr val="f05370"/>
            </a:solidFill>
            <a:ln>
              <a:noFill/>
            </a:ln>
          </p:spPr>
          <p:style>
            <a:lnRef idx="0"/>
            <a:fillRef idx="0"/>
            <a:effectRef idx="0"/>
            <a:fontRef idx="minor"/>
          </p:style>
        </p:sp>
        <p:sp>
          <p:nvSpPr>
            <p:cNvPr id="297" name="CustomShape 11"/>
            <p:cNvSpPr/>
            <p:nvPr/>
          </p:nvSpPr>
          <p:spPr>
            <a:xfrm>
              <a:off x="8680320" y="734040"/>
              <a:ext cx="4320" cy="360"/>
            </a:xfrm>
            <a:custGeom>
              <a:avLst/>
              <a:gdLst/>
              <a:ahLst/>
              <a:rect l="l" t="t" r="r" b="b"/>
              <a:pathLst>
                <a:path w="120000" h="120000">
                  <a:moveTo>
                    <a:pt x="60000" y="0"/>
                  </a:moveTo>
                  <a:cubicBezTo>
                    <a:pt x="60000" y="0"/>
                    <a:pt x="60000" y="0"/>
                    <a:pt x="0" y="0"/>
                  </a:cubicBezTo>
                  <a:cubicBezTo>
                    <a:pt x="60000" y="0"/>
                    <a:pt x="60000" y="0"/>
                    <a:pt x="120000" y="0"/>
                  </a:cubicBezTo>
                  <a:cubicBezTo>
                    <a:pt x="120000" y="0"/>
                    <a:pt x="120000" y="0"/>
                    <a:pt x="60000" y="0"/>
                  </a:cubicBezTo>
                  <a:close/>
                </a:path>
              </a:pathLst>
            </a:custGeom>
            <a:solidFill>
              <a:srgbClr val="f05370"/>
            </a:solidFill>
            <a:ln>
              <a:noFill/>
            </a:ln>
          </p:spPr>
          <p:style>
            <a:lnRef idx="0"/>
            <a:fillRef idx="0"/>
            <a:effectRef idx="0"/>
            <a:fontRef idx="minor"/>
          </p:style>
        </p:sp>
        <p:sp>
          <p:nvSpPr>
            <p:cNvPr id="298" name="CustomShape 12"/>
            <p:cNvSpPr/>
            <p:nvPr/>
          </p:nvSpPr>
          <p:spPr>
            <a:xfrm>
              <a:off x="8731080" y="729720"/>
              <a:ext cx="2160" cy="1800"/>
            </a:xfrm>
            <a:custGeom>
              <a:avLst/>
              <a:gdLst/>
              <a:ahLst/>
              <a:rect l="l" t="t" r="r" b="b"/>
              <a:pathLst>
                <a:path w="120000" h="120000">
                  <a:moveTo>
                    <a:pt x="0" y="120000"/>
                  </a:moveTo>
                  <a:cubicBezTo>
                    <a:pt x="120000" y="120000"/>
                    <a:pt x="120000" y="120000"/>
                    <a:pt x="120000" y="120000"/>
                  </a:cubicBezTo>
                  <a:cubicBezTo>
                    <a:pt x="120000" y="120000"/>
                    <a:pt x="120000" y="0"/>
                    <a:pt x="120000" y="0"/>
                  </a:cubicBezTo>
                  <a:lnTo>
                    <a:pt x="0" y="120000"/>
                  </a:lnTo>
                  <a:close/>
                </a:path>
              </a:pathLst>
            </a:custGeom>
            <a:solidFill>
              <a:srgbClr val="f05370"/>
            </a:solidFill>
            <a:ln>
              <a:noFill/>
            </a:ln>
          </p:spPr>
          <p:style>
            <a:lnRef idx="0"/>
            <a:fillRef idx="0"/>
            <a:effectRef idx="0"/>
            <a:fontRef idx="minor"/>
          </p:style>
        </p:sp>
        <p:sp>
          <p:nvSpPr>
            <p:cNvPr id="299" name="CustomShape 13"/>
            <p:cNvSpPr/>
            <p:nvPr/>
          </p:nvSpPr>
          <p:spPr>
            <a:xfrm>
              <a:off x="8733600" y="729720"/>
              <a:ext cx="2160" cy="360"/>
            </a:xfrm>
            <a:custGeom>
              <a:avLst/>
              <a:gdLst/>
              <a:ahLst/>
              <a:rect l="l" t="t" r="r" b="b"/>
              <a:pathLst>
                <a:path w="120000" h="120000">
                  <a:moveTo>
                    <a:pt x="0" y="0"/>
                  </a:moveTo>
                  <a:cubicBezTo>
                    <a:pt x="120000" y="0"/>
                    <a:pt x="120000" y="0"/>
                    <a:pt x="120000" y="0"/>
                  </a:cubicBezTo>
                  <a:cubicBezTo>
                    <a:pt x="0" y="0"/>
                    <a:pt x="0" y="0"/>
                    <a:pt x="0" y="0"/>
                  </a:cubicBezTo>
                  <a:close/>
                </a:path>
              </a:pathLst>
            </a:custGeom>
            <a:solidFill>
              <a:srgbClr val="f05370"/>
            </a:solidFill>
            <a:ln>
              <a:noFill/>
            </a:ln>
          </p:spPr>
          <p:style>
            <a:lnRef idx="0"/>
            <a:fillRef idx="0"/>
            <a:effectRef idx="0"/>
            <a:fontRef idx="minor"/>
          </p:style>
        </p:sp>
        <p:sp>
          <p:nvSpPr>
            <p:cNvPr id="300" name="CustomShape 14"/>
            <p:cNvSpPr/>
            <p:nvPr/>
          </p:nvSpPr>
          <p:spPr>
            <a:xfrm>
              <a:off x="8735760" y="729720"/>
              <a:ext cx="6840" cy="360"/>
            </a:xfrm>
            <a:custGeom>
              <a:avLst/>
              <a:gdLst/>
              <a:ahLst/>
              <a:rect l="l" t="t" r="r" b="b"/>
              <a:pathLst>
                <a:path w="120000" h="120000">
                  <a:moveTo>
                    <a:pt x="120000" y="0"/>
                  </a:moveTo>
                  <a:cubicBezTo>
                    <a:pt x="120000" y="0"/>
                    <a:pt x="80000" y="0"/>
                    <a:pt x="40000" y="0"/>
                  </a:cubicBezTo>
                  <a:cubicBezTo>
                    <a:pt x="40000" y="0"/>
                    <a:pt x="0" y="0"/>
                    <a:pt x="0" y="0"/>
                  </a:cubicBezTo>
                  <a:cubicBezTo>
                    <a:pt x="40000" y="0"/>
                    <a:pt x="80000" y="0"/>
                    <a:pt x="120000" y="0"/>
                  </a:cubicBezTo>
                  <a:close/>
                </a:path>
              </a:pathLst>
            </a:custGeom>
            <a:solidFill>
              <a:srgbClr val="f05370"/>
            </a:solidFill>
            <a:ln>
              <a:noFill/>
            </a:ln>
          </p:spPr>
          <p:style>
            <a:lnRef idx="0"/>
            <a:fillRef idx="0"/>
            <a:effectRef idx="0"/>
            <a:fontRef idx="minor"/>
          </p:style>
        </p:sp>
        <p:sp>
          <p:nvSpPr>
            <p:cNvPr id="301" name="CustomShape 15"/>
            <p:cNvSpPr/>
            <p:nvPr/>
          </p:nvSpPr>
          <p:spPr>
            <a:xfrm>
              <a:off x="8659080" y="736200"/>
              <a:ext cx="2160" cy="360"/>
            </a:xfrm>
            <a:custGeom>
              <a:avLst/>
              <a:gdLst/>
              <a:ahLst/>
              <a:rect l="l" t="t" r="r" b="b"/>
              <a:pathLst>
                <a:path w="120000" h="120000">
                  <a:moveTo>
                    <a:pt x="120000" y="0"/>
                  </a:moveTo>
                  <a:cubicBezTo>
                    <a:pt x="0" y="0"/>
                    <a:pt x="0" y="0"/>
                    <a:pt x="0" y="0"/>
                  </a:cubicBezTo>
                  <a:cubicBezTo>
                    <a:pt x="120000" y="0"/>
                    <a:pt x="120000" y="0"/>
                    <a:pt x="120000" y="0"/>
                  </a:cubicBezTo>
                  <a:close/>
                </a:path>
              </a:pathLst>
            </a:custGeom>
            <a:solidFill>
              <a:srgbClr val="f05370"/>
            </a:solidFill>
            <a:ln>
              <a:noFill/>
            </a:ln>
          </p:spPr>
          <p:style>
            <a:lnRef idx="0"/>
            <a:fillRef idx="0"/>
            <a:effectRef idx="0"/>
            <a:fontRef idx="minor"/>
          </p:style>
        </p:sp>
        <p:sp>
          <p:nvSpPr>
            <p:cNvPr id="302" name="CustomShape 16"/>
            <p:cNvSpPr/>
            <p:nvPr/>
          </p:nvSpPr>
          <p:spPr>
            <a:xfrm>
              <a:off x="8640360" y="736200"/>
              <a:ext cx="18720" cy="3600"/>
            </a:xfrm>
            <a:custGeom>
              <a:avLst/>
              <a:gdLst/>
              <a:ahLst/>
              <a:rect l="l" t="t" r="r" b="b"/>
              <a:pathLst>
                <a:path w="120000" h="120000">
                  <a:moveTo>
                    <a:pt x="0" y="120000"/>
                  </a:moveTo>
                  <a:cubicBezTo>
                    <a:pt x="30000" y="120000"/>
                    <a:pt x="75000" y="60000"/>
                    <a:pt x="120000" y="60000"/>
                  </a:cubicBezTo>
                  <a:cubicBezTo>
                    <a:pt x="120000" y="0"/>
                    <a:pt x="120000" y="0"/>
                    <a:pt x="120000" y="0"/>
                  </a:cubicBezTo>
                  <a:cubicBezTo>
                    <a:pt x="105000" y="60000"/>
                    <a:pt x="30000" y="60000"/>
                    <a:pt x="0" y="120000"/>
                  </a:cubicBezTo>
                  <a:close/>
                </a:path>
              </a:pathLst>
            </a:custGeom>
            <a:solidFill>
              <a:srgbClr val="f05370"/>
            </a:solidFill>
            <a:ln>
              <a:noFill/>
            </a:ln>
          </p:spPr>
          <p:style>
            <a:lnRef idx="0"/>
            <a:fillRef idx="0"/>
            <a:effectRef idx="0"/>
            <a:fontRef idx="minor"/>
          </p:style>
        </p:sp>
        <p:sp>
          <p:nvSpPr>
            <p:cNvPr id="303" name="CustomShape 17"/>
            <p:cNvSpPr/>
            <p:nvPr/>
          </p:nvSpPr>
          <p:spPr>
            <a:xfrm>
              <a:off x="8792640" y="74232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304" name="CustomShape 18"/>
            <p:cNvSpPr/>
            <p:nvPr/>
          </p:nvSpPr>
          <p:spPr>
            <a:xfrm>
              <a:off x="8790480" y="740160"/>
              <a:ext cx="2160" cy="1800"/>
            </a:xfrm>
            <a:custGeom>
              <a:avLst/>
              <a:gdLst/>
              <a:ahLst/>
              <a:rect l="l" t="t" r="r" b="b"/>
              <a:pathLst>
                <a:path w="120000" h="120000">
                  <a:moveTo>
                    <a:pt x="120000" y="0"/>
                  </a:moveTo>
                  <a:cubicBezTo>
                    <a:pt x="120000" y="0"/>
                    <a:pt x="0" y="0"/>
                    <a:pt x="0" y="120000"/>
                  </a:cubicBezTo>
                  <a:cubicBezTo>
                    <a:pt x="120000" y="0"/>
                    <a:pt x="0" y="120000"/>
                    <a:pt x="120000" y="0"/>
                  </a:cubicBezTo>
                  <a:cubicBezTo>
                    <a:pt x="120000" y="0"/>
                    <a:pt x="120000" y="0"/>
                    <a:pt x="120000" y="0"/>
                  </a:cubicBezTo>
                  <a:cubicBezTo>
                    <a:pt x="120000" y="0"/>
                    <a:pt x="120000" y="120000"/>
                    <a:pt x="120000" y="0"/>
                  </a:cubicBezTo>
                  <a:cubicBezTo>
                    <a:pt x="120000" y="0"/>
                    <a:pt x="120000" y="0"/>
                    <a:pt x="120000" y="0"/>
                  </a:cubicBezTo>
                  <a:cubicBezTo>
                    <a:pt x="120000" y="0"/>
                    <a:pt x="120000" y="0"/>
                    <a:pt x="120000" y="0"/>
                  </a:cubicBezTo>
                  <a:close/>
                </a:path>
              </a:pathLst>
            </a:custGeom>
            <a:solidFill>
              <a:srgbClr val="f05370"/>
            </a:solidFill>
            <a:ln>
              <a:noFill/>
            </a:ln>
          </p:spPr>
          <p:style>
            <a:lnRef idx="0"/>
            <a:fillRef idx="0"/>
            <a:effectRef idx="0"/>
            <a:fontRef idx="minor"/>
          </p:style>
        </p:sp>
        <p:sp>
          <p:nvSpPr>
            <p:cNvPr id="305" name="CustomShape 19"/>
            <p:cNvSpPr/>
            <p:nvPr/>
          </p:nvSpPr>
          <p:spPr>
            <a:xfrm>
              <a:off x="8778600" y="74952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306" name="CustomShape 20"/>
            <p:cNvSpPr/>
            <p:nvPr/>
          </p:nvSpPr>
          <p:spPr>
            <a:xfrm>
              <a:off x="8776080" y="76176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307" name="CustomShape 21"/>
            <p:cNvSpPr/>
            <p:nvPr/>
          </p:nvSpPr>
          <p:spPr>
            <a:xfrm>
              <a:off x="8773920" y="76392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308" name="CustomShape 22"/>
            <p:cNvSpPr/>
            <p:nvPr/>
          </p:nvSpPr>
          <p:spPr>
            <a:xfrm>
              <a:off x="8776080" y="749520"/>
              <a:ext cx="2160" cy="360"/>
            </a:xfrm>
            <a:custGeom>
              <a:avLst/>
              <a:gdLst/>
              <a:ahLst/>
              <a:rect l="l" t="t" r="r" b="b"/>
              <a:pathLst>
                <a:path w="120000" h="120000">
                  <a:moveTo>
                    <a:pt x="120000" y="0"/>
                  </a:moveTo>
                  <a:cubicBezTo>
                    <a:pt x="0" y="0"/>
                    <a:pt x="0" y="0"/>
                    <a:pt x="0" y="0"/>
                  </a:cubicBezTo>
                  <a:cubicBezTo>
                    <a:pt x="120000" y="0"/>
                    <a:pt x="120000" y="0"/>
                    <a:pt x="120000" y="0"/>
                  </a:cubicBezTo>
                  <a:close/>
                </a:path>
              </a:pathLst>
            </a:custGeom>
            <a:solidFill>
              <a:srgbClr val="f05370"/>
            </a:solidFill>
            <a:ln>
              <a:noFill/>
            </a:ln>
          </p:spPr>
          <p:style>
            <a:lnRef idx="0"/>
            <a:fillRef idx="0"/>
            <a:effectRef idx="0"/>
            <a:fontRef idx="minor"/>
          </p:style>
        </p:sp>
        <p:sp>
          <p:nvSpPr>
            <p:cNvPr id="309" name="CustomShape 23"/>
            <p:cNvSpPr/>
            <p:nvPr/>
          </p:nvSpPr>
          <p:spPr>
            <a:xfrm>
              <a:off x="8790480" y="742320"/>
              <a:ext cx="360" cy="360"/>
            </a:xfrm>
            <a:custGeom>
              <a:avLst/>
              <a:gdLst/>
              <a:ahLst/>
              <a:rect l="l" t="t" r="r" b="b"/>
              <a:pathLst>
                <a:path w="120000" h="12000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310" name="CustomShape 24"/>
            <p:cNvSpPr/>
            <p:nvPr/>
          </p:nvSpPr>
          <p:spPr>
            <a:xfrm>
              <a:off x="8776080" y="744480"/>
              <a:ext cx="2160" cy="360"/>
            </a:xfrm>
            <a:custGeom>
              <a:avLst/>
              <a:gdLst/>
              <a:ahLst/>
              <a:rect l="l" t="t" r="r" b="b"/>
              <a:pathLst>
                <a:path w="120000" h="120000">
                  <a:moveTo>
                    <a:pt x="120000" y="0"/>
                  </a:moveTo>
                  <a:cubicBezTo>
                    <a:pt x="120000" y="0"/>
                    <a:pt x="120000" y="0"/>
                    <a:pt x="120000" y="0"/>
                  </a:cubicBezTo>
                  <a:cubicBezTo>
                    <a:pt x="120000" y="0"/>
                    <a:pt x="120000" y="0"/>
                    <a:pt x="0" y="0"/>
                  </a:cubicBezTo>
                  <a:lnTo>
                    <a:pt x="120000" y="0"/>
                  </a:lnTo>
                  <a:close/>
                </a:path>
              </a:pathLst>
            </a:custGeom>
            <a:solidFill>
              <a:srgbClr val="f05370"/>
            </a:solidFill>
            <a:ln>
              <a:noFill/>
            </a:ln>
          </p:spPr>
          <p:style>
            <a:lnRef idx="0"/>
            <a:fillRef idx="0"/>
            <a:effectRef idx="0"/>
            <a:fontRef idx="minor"/>
          </p:style>
        </p:sp>
        <p:sp>
          <p:nvSpPr>
            <p:cNvPr id="311" name="CustomShape 25"/>
            <p:cNvSpPr/>
            <p:nvPr/>
          </p:nvSpPr>
          <p:spPr>
            <a:xfrm>
              <a:off x="8778600" y="740160"/>
              <a:ext cx="2160" cy="1800"/>
            </a:xfrm>
            <a:custGeom>
              <a:avLst/>
              <a:gdLst/>
              <a:ahLst/>
              <a:rect l="l" t="t" r="r" b="b"/>
              <a:pathLst>
                <a:path w="120000" h="120000">
                  <a:moveTo>
                    <a:pt x="120000" y="0"/>
                  </a:moveTo>
                  <a:cubicBezTo>
                    <a:pt x="0" y="0"/>
                    <a:pt x="120000" y="120000"/>
                    <a:pt x="120000" y="120000"/>
                  </a:cubicBezTo>
                  <a:cubicBezTo>
                    <a:pt x="120000" y="120000"/>
                    <a:pt x="120000" y="0"/>
                    <a:pt x="120000" y="0"/>
                  </a:cubicBezTo>
                  <a:cubicBezTo>
                    <a:pt x="120000" y="0"/>
                    <a:pt x="120000" y="0"/>
                    <a:pt x="120000" y="0"/>
                  </a:cubicBezTo>
                  <a:close/>
                </a:path>
              </a:pathLst>
            </a:custGeom>
            <a:solidFill>
              <a:srgbClr val="f05370"/>
            </a:solidFill>
            <a:ln>
              <a:noFill/>
            </a:ln>
          </p:spPr>
          <p:style>
            <a:lnRef idx="0"/>
            <a:fillRef idx="0"/>
            <a:effectRef idx="0"/>
            <a:fontRef idx="minor"/>
          </p:style>
        </p:sp>
        <p:sp>
          <p:nvSpPr>
            <p:cNvPr id="312" name="CustomShape 26"/>
            <p:cNvSpPr/>
            <p:nvPr/>
          </p:nvSpPr>
          <p:spPr>
            <a:xfrm>
              <a:off x="8787960" y="73800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313" name="CustomShape 27"/>
            <p:cNvSpPr/>
            <p:nvPr/>
          </p:nvSpPr>
          <p:spPr>
            <a:xfrm>
              <a:off x="8776080" y="74736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314" name="CustomShape 28"/>
            <p:cNvSpPr/>
            <p:nvPr/>
          </p:nvSpPr>
          <p:spPr>
            <a:xfrm>
              <a:off x="8771400" y="76824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315" name="CustomShape 29"/>
            <p:cNvSpPr/>
            <p:nvPr/>
          </p:nvSpPr>
          <p:spPr>
            <a:xfrm>
              <a:off x="8795160" y="790920"/>
              <a:ext cx="2160" cy="1800"/>
            </a:xfrm>
            <a:custGeom>
              <a:avLst/>
              <a:gdLst/>
              <a:ahLst/>
              <a:rect l="l" t="t" r="r" b="b"/>
              <a:pathLst>
                <a:path w="120000" h="120000">
                  <a:moveTo>
                    <a:pt x="0" y="120000"/>
                  </a:moveTo>
                  <a:cubicBezTo>
                    <a:pt x="120000" y="120000"/>
                    <a:pt x="120000" y="120000"/>
                    <a:pt x="120000" y="0"/>
                  </a:cubicBezTo>
                  <a:cubicBezTo>
                    <a:pt x="120000" y="120000"/>
                    <a:pt x="0" y="120000"/>
                    <a:pt x="0" y="120000"/>
                  </a:cubicBezTo>
                  <a:close/>
                </a:path>
              </a:pathLst>
            </a:custGeom>
            <a:solidFill>
              <a:srgbClr val="f05370"/>
            </a:solidFill>
            <a:ln>
              <a:noFill/>
            </a:ln>
          </p:spPr>
          <p:style>
            <a:lnRef idx="0"/>
            <a:fillRef idx="0"/>
            <a:effectRef idx="0"/>
            <a:fontRef idx="minor"/>
          </p:style>
        </p:sp>
        <p:sp>
          <p:nvSpPr>
            <p:cNvPr id="316" name="CustomShape 30"/>
            <p:cNvSpPr/>
            <p:nvPr/>
          </p:nvSpPr>
          <p:spPr>
            <a:xfrm>
              <a:off x="8790480" y="74232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317" name="CustomShape 31"/>
            <p:cNvSpPr/>
            <p:nvPr/>
          </p:nvSpPr>
          <p:spPr>
            <a:xfrm>
              <a:off x="8797320" y="790920"/>
              <a:ext cx="360" cy="360"/>
            </a:xfrm>
            <a:custGeom>
              <a:avLst/>
              <a:gdLst/>
              <a:ahLst/>
              <a:rect l="l" t="t" r="r" b="b"/>
              <a:pathLst>
                <a:path w="120000" h="12000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318" name="CustomShape 32"/>
            <p:cNvSpPr/>
            <p:nvPr/>
          </p:nvSpPr>
          <p:spPr>
            <a:xfrm>
              <a:off x="8768880" y="778320"/>
              <a:ext cx="2160" cy="360"/>
            </a:xfrm>
            <a:custGeom>
              <a:avLst/>
              <a:gdLst/>
              <a:ahLst/>
              <a:rect l="l" t="t" r="r" b="b"/>
              <a:pathLst>
                <a:path w="120000" h="120000">
                  <a:moveTo>
                    <a:pt x="0" y="0"/>
                  </a:moveTo>
                  <a:cubicBezTo>
                    <a:pt x="120000" y="0"/>
                    <a:pt x="120000" y="0"/>
                    <a:pt x="120000" y="0"/>
                  </a:cubicBezTo>
                  <a:cubicBezTo>
                    <a:pt x="120000" y="0"/>
                    <a:pt x="120000" y="0"/>
                    <a:pt x="0" y="0"/>
                  </a:cubicBezTo>
                  <a:close/>
                </a:path>
              </a:pathLst>
            </a:custGeom>
            <a:solidFill>
              <a:srgbClr val="f05370"/>
            </a:solidFill>
            <a:ln>
              <a:noFill/>
            </a:ln>
          </p:spPr>
          <p:style>
            <a:lnRef idx="0"/>
            <a:fillRef idx="0"/>
            <a:effectRef idx="0"/>
            <a:fontRef idx="minor"/>
          </p:style>
        </p:sp>
        <p:sp>
          <p:nvSpPr>
            <p:cNvPr id="319" name="CustomShape 33"/>
            <p:cNvSpPr/>
            <p:nvPr/>
          </p:nvSpPr>
          <p:spPr>
            <a:xfrm>
              <a:off x="8773920" y="77004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320" name="CustomShape 34"/>
            <p:cNvSpPr/>
            <p:nvPr/>
          </p:nvSpPr>
          <p:spPr>
            <a:xfrm>
              <a:off x="8771400" y="782640"/>
              <a:ext cx="360" cy="360"/>
            </a:xfrm>
            <a:custGeom>
              <a:avLst/>
              <a:gdLst/>
              <a:ahLst/>
              <a:rect l="l" t="t" r="r" b="b"/>
              <a:pathLst>
                <a:path w="120000" h="12000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321" name="CustomShape 35"/>
            <p:cNvSpPr/>
            <p:nvPr/>
          </p:nvSpPr>
          <p:spPr>
            <a:xfrm>
              <a:off x="8776080" y="78480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322" name="CustomShape 36"/>
            <p:cNvSpPr/>
            <p:nvPr/>
          </p:nvSpPr>
          <p:spPr>
            <a:xfrm>
              <a:off x="8790480" y="742320"/>
              <a:ext cx="360" cy="360"/>
            </a:xfrm>
            <a:custGeom>
              <a:avLst/>
              <a:gdLst/>
              <a:ahLst/>
              <a:rect l="l" t="t" r="r" b="b"/>
              <a:pathLst>
                <a:path w="120000" h="12000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323" name="CustomShape 37"/>
            <p:cNvSpPr/>
            <p:nvPr/>
          </p:nvSpPr>
          <p:spPr>
            <a:xfrm>
              <a:off x="8783280" y="776520"/>
              <a:ext cx="720" cy="720"/>
            </a:xfrm>
            <a:prstGeom prst="ellipse">
              <a:avLst/>
            </a:prstGeom>
            <a:solidFill>
              <a:srgbClr val="f05370"/>
            </a:solidFill>
            <a:ln>
              <a:noFill/>
            </a:ln>
          </p:spPr>
          <p:style>
            <a:lnRef idx="0"/>
            <a:fillRef idx="0"/>
            <a:effectRef idx="0"/>
            <a:fontRef idx="minor"/>
          </p:style>
        </p:sp>
        <p:sp>
          <p:nvSpPr>
            <p:cNvPr id="324" name="CustomShape 38"/>
            <p:cNvSpPr/>
            <p:nvPr/>
          </p:nvSpPr>
          <p:spPr>
            <a:xfrm>
              <a:off x="8822160" y="80100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325" name="CustomShape 39"/>
            <p:cNvSpPr/>
            <p:nvPr/>
          </p:nvSpPr>
          <p:spPr>
            <a:xfrm>
              <a:off x="8783280" y="77652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326" name="CustomShape 40"/>
            <p:cNvSpPr/>
            <p:nvPr/>
          </p:nvSpPr>
          <p:spPr>
            <a:xfrm>
              <a:off x="8778600" y="749520"/>
              <a:ext cx="360" cy="360"/>
            </a:xfrm>
            <a:custGeom>
              <a:avLst/>
              <a:gdLst/>
              <a:ahLst/>
              <a:rect l="l" t="t" r="r" b="b"/>
              <a:pathLst>
                <a:path w="120000" h="12000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327" name="CustomShape 41"/>
            <p:cNvSpPr/>
            <p:nvPr/>
          </p:nvSpPr>
          <p:spPr>
            <a:xfrm>
              <a:off x="8824680" y="801000"/>
              <a:ext cx="720" cy="720"/>
            </a:xfrm>
            <a:prstGeom prst="rect">
              <a:avLst/>
            </a:prstGeom>
            <a:solidFill>
              <a:srgbClr val="f05370"/>
            </a:solidFill>
            <a:ln>
              <a:noFill/>
            </a:ln>
          </p:spPr>
          <p:style>
            <a:lnRef idx="0"/>
            <a:fillRef idx="0"/>
            <a:effectRef idx="0"/>
            <a:fontRef idx="minor"/>
          </p:style>
        </p:sp>
        <p:sp>
          <p:nvSpPr>
            <p:cNvPr id="328" name="CustomShape 42"/>
            <p:cNvSpPr/>
            <p:nvPr/>
          </p:nvSpPr>
          <p:spPr>
            <a:xfrm>
              <a:off x="8783280" y="74628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329" name="CustomShape 43"/>
            <p:cNvSpPr/>
            <p:nvPr/>
          </p:nvSpPr>
          <p:spPr>
            <a:xfrm>
              <a:off x="8785440" y="74448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330" name="CustomShape 44"/>
            <p:cNvSpPr/>
            <p:nvPr/>
          </p:nvSpPr>
          <p:spPr>
            <a:xfrm>
              <a:off x="8785440" y="742320"/>
              <a:ext cx="360" cy="1800"/>
            </a:xfrm>
            <a:custGeom>
              <a:avLst/>
              <a:gdLst/>
              <a:ahLst/>
              <a:rect l="l" t="t" r="r" b="b"/>
              <a:pathLst>
                <a:path w="120000" h="120000">
                  <a:moveTo>
                    <a:pt x="0" y="120000"/>
                  </a:moveTo>
                  <a:cubicBezTo>
                    <a:pt x="0" y="0"/>
                    <a:pt x="0" y="0"/>
                    <a:pt x="0" y="0"/>
                  </a:cubicBezTo>
                  <a:cubicBezTo>
                    <a:pt x="0" y="0"/>
                    <a:pt x="0" y="0"/>
                    <a:pt x="0" y="0"/>
                  </a:cubicBezTo>
                  <a:lnTo>
                    <a:pt x="0" y="120000"/>
                  </a:lnTo>
                  <a:close/>
                </a:path>
              </a:pathLst>
            </a:custGeom>
            <a:solidFill>
              <a:srgbClr val="f05370"/>
            </a:solidFill>
            <a:ln>
              <a:noFill/>
            </a:ln>
          </p:spPr>
          <p:style>
            <a:lnRef idx="0"/>
            <a:fillRef idx="0"/>
            <a:effectRef idx="0"/>
            <a:fontRef idx="minor"/>
          </p:style>
        </p:sp>
        <p:sp>
          <p:nvSpPr>
            <p:cNvPr id="331" name="CustomShape 45"/>
            <p:cNvSpPr/>
            <p:nvPr/>
          </p:nvSpPr>
          <p:spPr>
            <a:xfrm>
              <a:off x="8783280" y="770040"/>
              <a:ext cx="360" cy="1800"/>
            </a:xfrm>
            <a:custGeom>
              <a:avLst/>
              <a:gdLst/>
              <a:ahLst/>
              <a:rect l="l" t="t" r="r" b="b"/>
              <a:pathLst>
                <a:path w="120000" h="120000">
                  <a:moveTo>
                    <a:pt x="0" y="0"/>
                  </a:moveTo>
                  <a:cubicBezTo>
                    <a:pt x="0" y="0"/>
                    <a:pt x="0" y="0"/>
                    <a:pt x="0" y="0"/>
                  </a:cubicBezTo>
                  <a:cubicBezTo>
                    <a:pt x="0" y="120000"/>
                    <a:pt x="0" y="0"/>
                    <a:pt x="0" y="0"/>
                  </a:cubicBezTo>
                  <a:close/>
                </a:path>
              </a:pathLst>
            </a:custGeom>
            <a:solidFill>
              <a:srgbClr val="f05370"/>
            </a:solidFill>
            <a:ln>
              <a:noFill/>
            </a:ln>
          </p:spPr>
          <p:style>
            <a:lnRef idx="0"/>
            <a:fillRef idx="0"/>
            <a:effectRef idx="0"/>
            <a:fontRef idx="minor"/>
          </p:style>
        </p:sp>
        <p:sp>
          <p:nvSpPr>
            <p:cNvPr id="332" name="CustomShape 46"/>
            <p:cNvSpPr/>
            <p:nvPr/>
          </p:nvSpPr>
          <p:spPr>
            <a:xfrm>
              <a:off x="8780760" y="76176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333" name="CustomShape 47"/>
            <p:cNvSpPr/>
            <p:nvPr/>
          </p:nvSpPr>
          <p:spPr>
            <a:xfrm>
              <a:off x="8783280" y="776520"/>
              <a:ext cx="720" cy="720"/>
            </a:xfrm>
            <a:prstGeom prst="rect">
              <a:avLst/>
            </a:prstGeom>
            <a:solidFill>
              <a:srgbClr val="f05370"/>
            </a:solidFill>
            <a:ln>
              <a:noFill/>
            </a:ln>
          </p:spPr>
          <p:style>
            <a:lnRef idx="0"/>
            <a:fillRef idx="0"/>
            <a:effectRef idx="0"/>
            <a:fontRef idx="minor"/>
          </p:style>
        </p:sp>
        <p:sp>
          <p:nvSpPr>
            <p:cNvPr id="334" name="CustomShape 48"/>
            <p:cNvSpPr/>
            <p:nvPr/>
          </p:nvSpPr>
          <p:spPr>
            <a:xfrm>
              <a:off x="8780760" y="76176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335" name="CustomShape 49"/>
            <p:cNvSpPr/>
            <p:nvPr/>
          </p:nvSpPr>
          <p:spPr>
            <a:xfrm>
              <a:off x="8790480" y="74232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336" name="CustomShape 50"/>
            <p:cNvSpPr/>
            <p:nvPr/>
          </p:nvSpPr>
          <p:spPr>
            <a:xfrm>
              <a:off x="8790480" y="74232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337" name="CustomShape 51"/>
            <p:cNvSpPr/>
            <p:nvPr/>
          </p:nvSpPr>
          <p:spPr>
            <a:xfrm>
              <a:off x="8790480" y="74232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338" name="CustomShape 52"/>
            <p:cNvSpPr/>
            <p:nvPr/>
          </p:nvSpPr>
          <p:spPr>
            <a:xfrm>
              <a:off x="8787960" y="742320"/>
              <a:ext cx="2160" cy="360"/>
            </a:xfrm>
            <a:custGeom>
              <a:avLst/>
              <a:gdLst/>
              <a:ahLst/>
              <a:rect l="l" t="t" r="r" b="b"/>
              <a:pathLst>
                <a:path w="120000" h="120000">
                  <a:moveTo>
                    <a:pt x="0" y="0"/>
                  </a:moveTo>
                  <a:cubicBezTo>
                    <a:pt x="120000" y="0"/>
                    <a:pt x="120000" y="0"/>
                    <a:pt x="120000" y="0"/>
                  </a:cubicBezTo>
                  <a:cubicBezTo>
                    <a:pt x="120000" y="0"/>
                    <a:pt x="120000" y="0"/>
                    <a:pt x="0" y="0"/>
                  </a:cubicBezTo>
                  <a:close/>
                </a:path>
              </a:pathLst>
            </a:custGeom>
            <a:solidFill>
              <a:srgbClr val="f05370"/>
            </a:solidFill>
            <a:ln>
              <a:noFill/>
            </a:ln>
          </p:spPr>
          <p:style>
            <a:lnRef idx="0"/>
            <a:fillRef idx="0"/>
            <a:effectRef idx="0"/>
            <a:fontRef idx="minor"/>
          </p:style>
        </p:sp>
        <p:sp>
          <p:nvSpPr>
            <p:cNvPr id="339" name="CustomShape 53"/>
            <p:cNvSpPr/>
            <p:nvPr/>
          </p:nvSpPr>
          <p:spPr>
            <a:xfrm>
              <a:off x="8787960" y="740160"/>
              <a:ext cx="2160" cy="1800"/>
            </a:xfrm>
            <a:custGeom>
              <a:avLst/>
              <a:gdLst/>
              <a:ahLst/>
              <a:rect l="l" t="t" r="r" b="b"/>
              <a:pathLst>
                <a:path w="120000" h="120000">
                  <a:moveTo>
                    <a:pt x="0" y="120000"/>
                  </a:moveTo>
                  <a:cubicBezTo>
                    <a:pt x="0" y="120000"/>
                    <a:pt x="120000" y="120000"/>
                    <a:pt x="120000" y="120000"/>
                  </a:cubicBezTo>
                  <a:cubicBezTo>
                    <a:pt x="120000" y="120000"/>
                    <a:pt x="120000" y="120000"/>
                    <a:pt x="120000" y="120000"/>
                  </a:cubicBezTo>
                  <a:cubicBezTo>
                    <a:pt x="120000" y="120000"/>
                    <a:pt x="0" y="0"/>
                    <a:pt x="0" y="120000"/>
                  </a:cubicBezTo>
                  <a:close/>
                </a:path>
              </a:pathLst>
            </a:custGeom>
            <a:solidFill>
              <a:srgbClr val="f05370"/>
            </a:solidFill>
            <a:ln>
              <a:noFill/>
            </a:ln>
          </p:spPr>
          <p:style>
            <a:lnRef idx="0"/>
            <a:fillRef idx="0"/>
            <a:effectRef idx="0"/>
            <a:fontRef idx="minor"/>
          </p:style>
        </p:sp>
        <p:sp>
          <p:nvSpPr>
            <p:cNvPr id="340" name="CustomShape 54"/>
            <p:cNvSpPr/>
            <p:nvPr/>
          </p:nvSpPr>
          <p:spPr>
            <a:xfrm>
              <a:off x="8780760" y="736200"/>
              <a:ext cx="2160" cy="1800"/>
            </a:xfrm>
            <a:custGeom>
              <a:avLst/>
              <a:gdLst/>
              <a:ahLst/>
              <a:rect l="l" t="t" r="r" b="b"/>
              <a:pathLst>
                <a:path w="120000" h="120000">
                  <a:moveTo>
                    <a:pt x="120000" y="120000"/>
                  </a:moveTo>
                  <a:cubicBezTo>
                    <a:pt x="120000" y="120000"/>
                    <a:pt x="120000" y="120000"/>
                    <a:pt x="120000" y="120000"/>
                  </a:cubicBezTo>
                  <a:cubicBezTo>
                    <a:pt x="120000" y="120000"/>
                    <a:pt x="120000" y="120000"/>
                    <a:pt x="120000" y="120000"/>
                  </a:cubicBezTo>
                  <a:cubicBezTo>
                    <a:pt x="0" y="0"/>
                    <a:pt x="120000" y="120000"/>
                    <a:pt x="120000" y="120000"/>
                  </a:cubicBezTo>
                  <a:close/>
                </a:path>
              </a:pathLst>
            </a:custGeom>
            <a:solidFill>
              <a:srgbClr val="f05370"/>
            </a:solidFill>
            <a:ln>
              <a:noFill/>
            </a:ln>
          </p:spPr>
          <p:style>
            <a:lnRef idx="0"/>
            <a:fillRef idx="0"/>
            <a:effectRef idx="0"/>
            <a:fontRef idx="minor"/>
          </p:style>
        </p:sp>
        <p:sp>
          <p:nvSpPr>
            <p:cNvPr id="341" name="CustomShape 55"/>
            <p:cNvSpPr/>
            <p:nvPr/>
          </p:nvSpPr>
          <p:spPr>
            <a:xfrm>
              <a:off x="8780760" y="74016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342" name="CustomShape 56"/>
            <p:cNvSpPr/>
            <p:nvPr/>
          </p:nvSpPr>
          <p:spPr>
            <a:xfrm>
              <a:off x="8773920" y="753480"/>
              <a:ext cx="2160" cy="360"/>
            </a:xfrm>
            <a:custGeom>
              <a:avLst/>
              <a:gdLst/>
              <a:ahLst/>
              <a:rect l="l" t="t" r="r" b="b"/>
              <a:pathLst>
                <a:path w="120000" h="120000">
                  <a:moveTo>
                    <a:pt x="120000" y="0"/>
                  </a:moveTo>
                  <a:cubicBezTo>
                    <a:pt x="0" y="0"/>
                    <a:pt x="0" y="0"/>
                    <a:pt x="0" y="0"/>
                  </a:cubicBezTo>
                  <a:cubicBezTo>
                    <a:pt x="120000" y="0"/>
                    <a:pt x="120000" y="0"/>
                    <a:pt x="120000" y="0"/>
                  </a:cubicBezTo>
                  <a:close/>
                </a:path>
              </a:pathLst>
            </a:custGeom>
            <a:solidFill>
              <a:srgbClr val="f05370"/>
            </a:solidFill>
            <a:ln>
              <a:noFill/>
            </a:ln>
          </p:spPr>
          <p:style>
            <a:lnRef idx="0"/>
            <a:fillRef idx="0"/>
            <a:effectRef idx="0"/>
            <a:fontRef idx="minor"/>
          </p:style>
        </p:sp>
        <p:sp>
          <p:nvSpPr>
            <p:cNvPr id="343" name="CustomShape 57"/>
            <p:cNvSpPr/>
            <p:nvPr/>
          </p:nvSpPr>
          <p:spPr>
            <a:xfrm>
              <a:off x="8780760" y="757800"/>
              <a:ext cx="2160" cy="360"/>
            </a:xfrm>
            <a:custGeom>
              <a:avLst/>
              <a:gdLst/>
              <a:ahLst/>
              <a:rect l="l" t="t" r="r" b="b"/>
              <a:pathLst>
                <a:path w="120000" h="120000">
                  <a:moveTo>
                    <a:pt x="120000" y="0"/>
                  </a:moveTo>
                  <a:lnTo>
                    <a:pt x="120000" y="0"/>
                  </a:lnTo>
                  <a:lnTo>
                    <a:pt x="0" y="0"/>
                  </a:lnTo>
                  <a:lnTo>
                    <a:pt x="120000" y="0"/>
                  </a:lnTo>
                  <a:close/>
                </a:path>
              </a:pathLst>
            </a:custGeom>
            <a:solidFill>
              <a:srgbClr val="f05370"/>
            </a:solidFill>
            <a:ln>
              <a:noFill/>
            </a:ln>
          </p:spPr>
          <p:style>
            <a:lnRef idx="0"/>
            <a:fillRef idx="0"/>
            <a:effectRef idx="0"/>
            <a:fontRef idx="minor"/>
          </p:style>
        </p:sp>
        <p:sp>
          <p:nvSpPr>
            <p:cNvPr id="344" name="CustomShape 58"/>
            <p:cNvSpPr/>
            <p:nvPr/>
          </p:nvSpPr>
          <p:spPr>
            <a:xfrm>
              <a:off x="8773920" y="757800"/>
              <a:ext cx="360" cy="1800"/>
            </a:xfrm>
            <a:custGeom>
              <a:avLst/>
              <a:gdLst/>
              <a:ahLst/>
              <a:rect l="l" t="t" r="r" b="b"/>
              <a:pathLst>
                <a:path w="120000" h="120000">
                  <a:moveTo>
                    <a:pt x="0" y="120000"/>
                  </a:moveTo>
                  <a:lnTo>
                    <a:pt x="0" y="0"/>
                  </a:lnTo>
                  <a:lnTo>
                    <a:pt x="0" y="120000"/>
                  </a:lnTo>
                  <a:lnTo>
                    <a:pt x="0" y="120000"/>
                  </a:lnTo>
                  <a:close/>
                </a:path>
              </a:pathLst>
            </a:custGeom>
            <a:solidFill>
              <a:srgbClr val="f05370"/>
            </a:solidFill>
            <a:ln>
              <a:noFill/>
            </a:ln>
          </p:spPr>
          <p:style>
            <a:lnRef idx="0"/>
            <a:fillRef idx="0"/>
            <a:effectRef idx="0"/>
            <a:fontRef idx="minor"/>
          </p:style>
        </p:sp>
        <p:sp>
          <p:nvSpPr>
            <p:cNvPr id="345" name="CustomShape 59"/>
            <p:cNvSpPr/>
            <p:nvPr/>
          </p:nvSpPr>
          <p:spPr>
            <a:xfrm>
              <a:off x="8773920" y="784800"/>
              <a:ext cx="2160" cy="360"/>
            </a:xfrm>
            <a:custGeom>
              <a:avLst/>
              <a:gdLst/>
              <a:ahLst/>
              <a:rect l="l" t="t" r="r" b="b"/>
              <a:pathLst>
                <a:path w="120000" h="120000">
                  <a:moveTo>
                    <a:pt x="0" y="0"/>
                  </a:moveTo>
                  <a:cubicBezTo>
                    <a:pt x="120000" y="0"/>
                    <a:pt x="120000" y="0"/>
                    <a:pt x="120000" y="0"/>
                  </a:cubicBezTo>
                  <a:cubicBezTo>
                    <a:pt x="120000" y="0"/>
                    <a:pt x="0" y="0"/>
                    <a:pt x="0" y="0"/>
                  </a:cubicBezTo>
                  <a:close/>
                </a:path>
              </a:pathLst>
            </a:custGeom>
            <a:solidFill>
              <a:srgbClr val="f05370"/>
            </a:solidFill>
            <a:ln>
              <a:noFill/>
            </a:ln>
          </p:spPr>
          <p:style>
            <a:lnRef idx="0"/>
            <a:fillRef idx="0"/>
            <a:effectRef idx="0"/>
            <a:fontRef idx="minor"/>
          </p:style>
        </p:sp>
        <p:sp>
          <p:nvSpPr>
            <p:cNvPr id="346" name="CustomShape 60"/>
            <p:cNvSpPr/>
            <p:nvPr/>
          </p:nvSpPr>
          <p:spPr>
            <a:xfrm>
              <a:off x="8787960" y="786600"/>
              <a:ext cx="360" cy="1800"/>
            </a:xfrm>
            <a:custGeom>
              <a:avLst/>
              <a:gdLst/>
              <a:ahLst/>
              <a:rect l="l" t="t" r="r" b="b"/>
              <a:pathLst>
                <a:path w="120000" h="120000">
                  <a:moveTo>
                    <a:pt x="0" y="0"/>
                  </a:moveTo>
                  <a:cubicBezTo>
                    <a:pt x="0" y="120000"/>
                    <a:pt x="0" y="120000"/>
                    <a:pt x="0" y="120000"/>
                  </a:cubicBezTo>
                  <a:cubicBezTo>
                    <a:pt x="0" y="120000"/>
                    <a:pt x="0" y="0"/>
                    <a:pt x="0" y="0"/>
                  </a:cubicBezTo>
                  <a:close/>
                </a:path>
              </a:pathLst>
            </a:custGeom>
            <a:solidFill>
              <a:srgbClr val="f05370"/>
            </a:solidFill>
            <a:ln>
              <a:noFill/>
            </a:ln>
          </p:spPr>
          <p:style>
            <a:lnRef idx="0"/>
            <a:fillRef idx="0"/>
            <a:effectRef idx="0"/>
            <a:fontRef idx="minor"/>
          </p:style>
        </p:sp>
        <p:sp>
          <p:nvSpPr>
            <p:cNvPr id="347" name="CustomShape 61"/>
            <p:cNvSpPr/>
            <p:nvPr/>
          </p:nvSpPr>
          <p:spPr>
            <a:xfrm>
              <a:off x="8812800" y="807480"/>
              <a:ext cx="2160" cy="360"/>
            </a:xfrm>
            <a:custGeom>
              <a:avLst/>
              <a:gdLst/>
              <a:ahLst/>
              <a:rect l="l" t="t" r="r" b="b"/>
              <a:pathLst>
                <a:path w="120000" h="120000">
                  <a:moveTo>
                    <a:pt x="0" y="0"/>
                  </a:moveTo>
                  <a:lnTo>
                    <a:pt x="0" y="0"/>
                  </a:lnTo>
                  <a:lnTo>
                    <a:pt x="120000" y="0"/>
                  </a:lnTo>
                  <a:lnTo>
                    <a:pt x="0" y="0"/>
                  </a:lnTo>
                  <a:close/>
                </a:path>
              </a:pathLst>
            </a:custGeom>
            <a:solidFill>
              <a:srgbClr val="f05370"/>
            </a:solidFill>
            <a:ln>
              <a:noFill/>
            </a:ln>
          </p:spPr>
          <p:style>
            <a:lnRef idx="0"/>
            <a:fillRef idx="0"/>
            <a:effectRef idx="0"/>
            <a:fontRef idx="minor"/>
          </p:style>
        </p:sp>
        <p:sp>
          <p:nvSpPr>
            <p:cNvPr id="348" name="CustomShape 62"/>
            <p:cNvSpPr/>
            <p:nvPr/>
          </p:nvSpPr>
          <p:spPr>
            <a:xfrm>
              <a:off x="7439040" y="1883160"/>
              <a:ext cx="430560" cy="595080"/>
            </a:xfrm>
            <a:custGeom>
              <a:avLst/>
              <a:gdLst/>
              <a:ahLst/>
              <a:rect l="l" t="t" r="r" b="b"/>
              <a:pathLst>
                <a:path w="120000" h="120000">
                  <a:moveTo>
                    <a:pt x="99904" y="28012"/>
                  </a:moveTo>
                  <a:cubicBezTo>
                    <a:pt x="99904" y="28012"/>
                    <a:pt x="100589" y="27231"/>
                    <a:pt x="101686" y="25860"/>
                  </a:cubicBezTo>
                  <a:cubicBezTo>
                    <a:pt x="96038" y="21347"/>
                    <a:pt x="89540" y="17234"/>
                    <a:pt x="82330" y="13607"/>
                  </a:cubicBezTo>
                  <a:cubicBezTo>
                    <a:pt x="72515" y="8625"/>
                    <a:pt x="61823" y="4356"/>
                    <a:pt x="51295" y="0"/>
                  </a:cubicBezTo>
                  <a:cubicBezTo>
                    <a:pt x="20891" y="33601"/>
                    <a:pt x="0" y="88845"/>
                    <a:pt x="120000" y="120000"/>
                  </a:cubicBezTo>
                  <a:lnTo>
                    <a:pt x="115750" y="95666"/>
                  </a:lnTo>
                  <a:cubicBezTo>
                    <a:pt x="115750" y="95701"/>
                    <a:pt x="44276" y="64842"/>
                    <a:pt x="99904" y="28012"/>
                  </a:cubicBezTo>
                  <a:close/>
                </a:path>
              </a:pathLst>
            </a:custGeom>
            <a:solidFill>
              <a:srgbClr val="fdba81"/>
            </a:solidFill>
            <a:ln>
              <a:noFill/>
            </a:ln>
          </p:spPr>
          <p:style>
            <a:lnRef idx="0"/>
            <a:fillRef idx="0"/>
            <a:effectRef idx="0"/>
            <a:fontRef idx="minor"/>
          </p:style>
        </p:sp>
        <p:sp>
          <p:nvSpPr>
            <p:cNvPr id="349" name="CustomShape 63"/>
            <p:cNvSpPr/>
            <p:nvPr/>
          </p:nvSpPr>
          <p:spPr>
            <a:xfrm>
              <a:off x="8447400" y="1140840"/>
              <a:ext cx="47160" cy="147600"/>
            </a:xfrm>
            <a:custGeom>
              <a:avLst/>
              <a:gdLst/>
              <a:ahLst/>
              <a:rect l="l" t="t" r="r" b="b"/>
              <a:pathLst>
                <a:path w="120000" h="120000">
                  <a:moveTo>
                    <a:pt x="0" y="0"/>
                  </a:moveTo>
                  <a:cubicBezTo>
                    <a:pt x="0" y="0"/>
                    <a:pt x="106500" y="3498"/>
                    <a:pt x="113500" y="50309"/>
                  </a:cubicBezTo>
                  <a:cubicBezTo>
                    <a:pt x="120000" y="94950"/>
                    <a:pt x="0" y="120000"/>
                    <a:pt x="0" y="120000"/>
                  </a:cubicBezTo>
                  <a:lnTo>
                    <a:pt x="0" y="0"/>
                  </a:lnTo>
                  <a:close/>
                </a:path>
              </a:pathLst>
            </a:custGeom>
            <a:solidFill>
              <a:srgbClr val="d7ad7a"/>
            </a:solidFill>
            <a:ln>
              <a:noFill/>
            </a:ln>
          </p:spPr>
          <p:style>
            <a:lnRef idx="0"/>
            <a:fillRef idx="0"/>
            <a:effectRef idx="0"/>
            <a:fontRef idx="minor"/>
          </p:style>
        </p:sp>
        <p:sp>
          <p:nvSpPr>
            <p:cNvPr id="350" name="CustomShape 64"/>
            <p:cNvSpPr/>
            <p:nvPr/>
          </p:nvSpPr>
          <p:spPr>
            <a:xfrm>
              <a:off x="7923960" y="865080"/>
              <a:ext cx="544680" cy="877680"/>
            </a:xfrm>
            <a:custGeom>
              <a:avLst/>
              <a:gdLst/>
              <a:ahLst/>
              <a:rect l="l" t="t" r="r" b="b"/>
              <a:pathLst>
                <a:path w="120000" h="120000">
                  <a:moveTo>
                    <a:pt x="27588" y="8807"/>
                  </a:moveTo>
                  <a:cubicBezTo>
                    <a:pt x="27588" y="8807"/>
                    <a:pt x="11312" y="15990"/>
                    <a:pt x="9297" y="20936"/>
                  </a:cubicBezTo>
                  <a:cubicBezTo>
                    <a:pt x="7281" y="25893"/>
                    <a:pt x="9297" y="37727"/>
                    <a:pt x="9297" y="37727"/>
                  </a:cubicBezTo>
                  <a:cubicBezTo>
                    <a:pt x="9297" y="37727"/>
                    <a:pt x="0" y="35466"/>
                    <a:pt x="173" y="45769"/>
                  </a:cubicBezTo>
                  <a:cubicBezTo>
                    <a:pt x="303" y="51315"/>
                    <a:pt x="2188" y="57356"/>
                    <a:pt x="13870" y="61218"/>
                  </a:cubicBezTo>
                  <a:cubicBezTo>
                    <a:pt x="13870" y="61218"/>
                    <a:pt x="13870" y="65540"/>
                    <a:pt x="16947" y="70485"/>
                  </a:cubicBezTo>
                  <a:cubicBezTo>
                    <a:pt x="20003" y="75443"/>
                    <a:pt x="27285" y="80023"/>
                    <a:pt x="41957" y="82979"/>
                  </a:cubicBezTo>
                  <a:cubicBezTo>
                    <a:pt x="48069" y="84215"/>
                    <a:pt x="40787" y="100394"/>
                    <a:pt x="40787" y="100394"/>
                  </a:cubicBezTo>
                  <a:cubicBezTo>
                    <a:pt x="40787" y="100394"/>
                    <a:pt x="53270" y="119999"/>
                    <a:pt x="68918" y="119941"/>
                  </a:cubicBezTo>
                  <a:cubicBezTo>
                    <a:pt x="78280" y="119905"/>
                    <a:pt x="95965" y="104280"/>
                    <a:pt x="98045" y="98204"/>
                  </a:cubicBezTo>
                  <a:cubicBezTo>
                    <a:pt x="98045" y="98204"/>
                    <a:pt x="87881" y="85404"/>
                    <a:pt x="97677" y="81554"/>
                  </a:cubicBezTo>
                  <a:cubicBezTo>
                    <a:pt x="107451" y="77703"/>
                    <a:pt x="120000" y="72251"/>
                    <a:pt x="116944" y="50185"/>
                  </a:cubicBezTo>
                  <a:cubicBezTo>
                    <a:pt x="113888" y="28118"/>
                    <a:pt x="114928" y="22031"/>
                    <a:pt x="110832" y="17085"/>
                  </a:cubicBezTo>
                  <a:cubicBezTo>
                    <a:pt x="106779" y="12128"/>
                    <a:pt x="84457" y="0"/>
                    <a:pt x="27588" y="8807"/>
                  </a:cubicBezTo>
                  <a:close/>
                </a:path>
              </a:pathLst>
            </a:custGeom>
            <a:solidFill>
              <a:srgbClr val="fdba81"/>
            </a:solidFill>
            <a:ln>
              <a:noFill/>
            </a:ln>
          </p:spPr>
          <p:style>
            <a:lnRef idx="0"/>
            <a:fillRef idx="0"/>
            <a:effectRef idx="0"/>
            <a:fontRef idx="minor"/>
          </p:style>
        </p:sp>
        <p:sp>
          <p:nvSpPr>
            <p:cNvPr id="351" name="CustomShape 65"/>
            <p:cNvSpPr/>
            <p:nvPr/>
          </p:nvSpPr>
          <p:spPr>
            <a:xfrm>
              <a:off x="8145000" y="1466640"/>
              <a:ext cx="202320" cy="90720"/>
            </a:xfrm>
            <a:custGeom>
              <a:avLst/>
              <a:gdLst/>
              <a:ahLst/>
              <a:rect l="l" t="t" r="r" b="b"/>
              <a:pathLst>
                <a:path w="120000" h="120000">
                  <a:moveTo>
                    <a:pt x="0" y="14164"/>
                  </a:moveTo>
                  <a:cubicBezTo>
                    <a:pt x="0" y="14164"/>
                    <a:pt x="70423" y="69801"/>
                    <a:pt x="116379" y="0"/>
                  </a:cubicBezTo>
                  <a:cubicBezTo>
                    <a:pt x="116379" y="0"/>
                    <a:pt x="120000" y="98810"/>
                    <a:pt x="74510" y="109461"/>
                  </a:cubicBezTo>
                  <a:cubicBezTo>
                    <a:pt x="29197" y="120000"/>
                    <a:pt x="0" y="14164"/>
                    <a:pt x="0" y="14164"/>
                  </a:cubicBezTo>
                  <a:close/>
                </a:path>
              </a:pathLst>
            </a:custGeom>
            <a:solidFill>
              <a:srgbClr val="d7ad7a"/>
            </a:solidFill>
            <a:ln>
              <a:noFill/>
            </a:ln>
          </p:spPr>
          <p:style>
            <a:lnRef idx="0"/>
            <a:fillRef idx="0"/>
            <a:effectRef idx="0"/>
            <a:fontRef idx="minor"/>
          </p:style>
        </p:sp>
        <p:sp>
          <p:nvSpPr>
            <p:cNvPr id="352" name="CustomShape 66"/>
            <p:cNvSpPr/>
            <p:nvPr/>
          </p:nvSpPr>
          <p:spPr>
            <a:xfrm>
              <a:off x="7828560" y="561240"/>
              <a:ext cx="855360" cy="633240"/>
            </a:xfrm>
            <a:custGeom>
              <a:avLst/>
              <a:gdLst/>
              <a:ahLst/>
              <a:rect l="l" t="t" r="r" b="b"/>
              <a:pathLst>
                <a:path w="120000" h="120000">
                  <a:moveTo>
                    <a:pt x="33863" y="79026"/>
                  </a:moveTo>
                  <a:cubicBezTo>
                    <a:pt x="33863" y="79026"/>
                    <a:pt x="37067" y="65227"/>
                    <a:pt x="46804" y="72812"/>
                  </a:cubicBezTo>
                  <a:cubicBezTo>
                    <a:pt x="56554" y="80413"/>
                    <a:pt x="55187" y="106934"/>
                    <a:pt x="88194" y="106184"/>
                  </a:cubicBezTo>
                  <a:cubicBezTo>
                    <a:pt x="116616" y="105548"/>
                    <a:pt x="120000" y="78162"/>
                    <a:pt x="120000" y="78162"/>
                  </a:cubicBezTo>
                  <a:cubicBezTo>
                    <a:pt x="120000" y="78162"/>
                    <a:pt x="110539" y="92744"/>
                    <a:pt x="102819" y="86725"/>
                  </a:cubicBezTo>
                  <a:cubicBezTo>
                    <a:pt x="95099" y="80690"/>
                    <a:pt x="99380" y="59372"/>
                    <a:pt x="98096" y="47677"/>
                  </a:cubicBezTo>
                  <a:cubicBezTo>
                    <a:pt x="96812" y="35998"/>
                    <a:pt x="42136" y="0"/>
                    <a:pt x="16020" y="56289"/>
                  </a:cubicBezTo>
                  <a:cubicBezTo>
                    <a:pt x="16020" y="56289"/>
                    <a:pt x="15592" y="66972"/>
                    <a:pt x="18589" y="71523"/>
                  </a:cubicBezTo>
                  <a:lnTo>
                    <a:pt x="13368" y="74068"/>
                  </a:lnTo>
                  <a:cubicBezTo>
                    <a:pt x="13368" y="74068"/>
                    <a:pt x="0" y="87182"/>
                    <a:pt x="13368" y="120000"/>
                  </a:cubicBezTo>
                  <a:cubicBezTo>
                    <a:pt x="13368" y="120000"/>
                    <a:pt x="15702" y="108305"/>
                    <a:pt x="19210" y="111583"/>
                  </a:cubicBezTo>
                  <a:cubicBezTo>
                    <a:pt x="22373" y="114519"/>
                    <a:pt x="22911" y="116688"/>
                    <a:pt x="22911" y="116688"/>
                  </a:cubicBezTo>
                  <a:cubicBezTo>
                    <a:pt x="22911" y="116688"/>
                    <a:pt x="18630" y="100948"/>
                    <a:pt x="21199" y="90313"/>
                  </a:cubicBezTo>
                  <a:cubicBezTo>
                    <a:pt x="23740" y="79679"/>
                    <a:pt x="33863" y="79026"/>
                    <a:pt x="33863" y="79026"/>
                  </a:cubicBezTo>
                  <a:close/>
                </a:path>
              </a:pathLst>
            </a:custGeom>
            <a:solidFill>
              <a:srgbClr val="8d3807"/>
            </a:solidFill>
            <a:ln>
              <a:noFill/>
            </a:ln>
          </p:spPr>
          <p:style>
            <a:lnRef idx="0"/>
            <a:fillRef idx="0"/>
            <a:effectRef idx="0"/>
            <a:fontRef idx="minor"/>
          </p:style>
        </p:sp>
        <p:sp>
          <p:nvSpPr>
            <p:cNvPr id="353" name="CustomShape 67"/>
            <p:cNvSpPr/>
            <p:nvPr/>
          </p:nvSpPr>
          <p:spPr>
            <a:xfrm>
              <a:off x="8038800" y="1212480"/>
              <a:ext cx="64080" cy="37440"/>
            </a:xfrm>
            <a:custGeom>
              <a:avLst/>
              <a:gdLst/>
              <a:ahLst/>
              <a:rect l="l" t="t" r="r" b="b"/>
              <a:pathLst>
                <a:path w="120000" h="120000">
                  <a:moveTo>
                    <a:pt x="113394" y="10958"/>
                  </a:moveTo>
                  <a:cubicBezTo>
                    <a:pt x="106605" y="0"/>
                    <a:pt x="93577" y="3835"/>
                    <a:pt x="85871" y="10136"/>
                  </a:cubicBezTo>
                  <a:cubicBezTo>
                    <a:pt x="58899" y="30958"/>
                    <a:pt x="33027" y="57260"/>
                    <a:pt x="8807" y="83561"/>
                  </a:cubicBezTo>
                  <a:cubicBezTo>
                    <a:pt x="3486" y="89041"/>
                    <a:pt x="0" y="101369"/>
                    <a:pt x="4587" y="109041"/>
                  </a:cubicBezTo>
                  <a:cubicBezTo>
                    <a:pt x="10825" y="120000"/>
                    <a:pt x="24220" y="115890"/>
                    <a:pt x="31559" y="109863"/>
                  </a:cubicBezTo>
                  <a:cubicBezTo>
                    <a:pt x="56330" y="87397"/>
                    <a:pt x="80733" y="64109"/>
                    <a:pt x="104954" y="41095"/>
                  </a:cubicBezTo>
                  <a:cubicBezTo>
                    <a:pt x="110825" y="35616"/>
                    <a:pt x="120000" y="22465"/>
                    <a:pt x="113394" y="10958"/>
                  </a:cubicBezTo>
                  <a:close/>
                </a:path>
              </a:pathLst>
            </a:custGeom>
            <a:solidFill>
              <a:srgbClr val="d7ad7a"/>
            </a:solidFill>
            <a:ln>
              <a:noFill/>
            </a:ln>
          </p:spPr>
          <p:style>
            <a:lnRef idx="0"/>
            <a:fillRef idx="0"/>
            <a:effectRef idx="0"/>
            <a:fontRef idx="minor"/>
          </p:style>
        </p:sp>
        <p:sp>
          <p:nvSpPr>
            <p:cNvPr id="354" name="CustomShape 68"/>
            <p:cNvSpPr/>
            <p:nvPr/>
          </p:nvSpPr>
          <p:spPr>
            <a:xfrm>
              <a:off x="8064720" y="1228680"/>
              <a:ext cx="70560" cy="39240"/>
            </a:xfrm>
            <a:custGeom>
              <a:avLst/>
              <a:gdLst/>
              <a:ahLst/>
              <a:rect l="l" t="t" r="r" b="b"/>
              <a:pathLst>
                <a:path w="120000" h="120000">
                  <a:moveTo>
                    <a:pt x="114041" y="10434"/>
                  </a:moveTo>
                  <a:cubicBezTo>
                    <a:pt x="107917" y="0"/>
                    <a:pt x="96165" y="3652"/>
                    <a:pt x="89710" y="9652"/>
                  </a:cubicBezTo>
                  <a:cubicBezTo>
                    <a:pt x="64055" y="33130"/>
                    <a:pt x="39724" y="59739"/>
                    <a:pt x="13572" y="81130"/>
                  </a:cubicBezTo>
                  <a:cubicBezTo>
                    <a:pt x="7944" y="85565"/>
                    <a:pt x="0" y="99391"/>
                    <a:pt x="6124" y="109826"/>
                  </a:cubicBezTo>
                  <a:cubicBezTo>
                    <a:pt x="12082" y="120000"/>
                    <a:pt x="23337" y="115565"/>
                    <a:pt x="30289" y="110608"/>
                  </a:cubicBezTo>
                  <a:cubicBezTo>
                    <a:pt x="56937" y="89217"/>
                    <a:pt x="81268" y="62608"/>
                    <a:pt x="106924" y="39130"/>
                  </a:cubicBezTo>
                  <a:cubicBezTo>
                    <a:pt x="112055" y="33913"/>
                    <a:pt x="120000" y="20608"/>
                    <a:pt x="114041" y="10434"/>
                  </a:cubicBezTo>
                  <a:close/>
                </a:path>
              </a:pathLst>
            </a:custGeom>
            <a:solidFill>
              <a:srgbClr val="d7ad7a"/>
            </a:solidFill>
            <a:ln>
              <a:noFill/>
            </a:ln>
          </p:spPr>
          <p:style>
            <a:lnRef idx="0"/>
            <a:fillRef idx="0"/>
            <a:effectRef idx="0"/>
            <a:fontRef idx="minor"/>
          </p:style>
        </p:sp>
        <p:sp>
          <p:nvSpPr>
            <p:cNvPr id="355" name="CustomShape 69"/>
            <p:cNvSpPr/>
            <p:nvPr/>
          </p:nvSpPr>
          <p:spPr>
            <a:xfrm>
              <a:off x="8107920" y="1248840"/>
              <a:ext cx="38160" cy="26280"/>
            </a:xfrm>
            <a:custGeom>
              <a:avLst/>
              <a:gdLst/>
              <a:ahLst/>
              <a:rect l="l" t="t" r="r" b="b"/>
              <a:pathLst>
                <a:path w="120000" h="120000">
                  <a:moveTo>
                    <a:pt x="108979" y="10129"/>
                  </a:moveTo>
                  <a:cubicBezTo>
                    <a:pt x="95204" y="0"/>
                    <a:pt x="73469" y="6623"/>
                    <a:pt x="62142" y="19870"/>
                  </a:cubicBezTo>
                  <a:cubicBezTo>
                    <a:pt x="47448" y="37402"/>
                    <a:pt x="31224" y="51818"/>
                    <a:pt x="17448" y="69350"/>
                  </a:cubicBezTo>
                  <a:cubicBezTo>
                    <a:pt x="8571" y="80259"/>
                    <a:pt x="0" y="100129"/>
                    <a:pt x="15612" y="110259"/>
                  </a:cubicBezTo>
                  <a:cubicBezTo>
                    <a:pt x="29387" y="120000"/>
                    <a:pt x="51122" y="113376"/>
                    <a:pt x="62142" y="100129"/>
                  </a:cubicBezTo>
                  <a:cubicBezTo>
                    <a:pt x="78673" y="80259"/>
                    <a:pt x="96734" y="65064"/>
                    <a:pt x="112346" y="44025"/>
                  </a:cubicBezTo>
                  <a:cubicBezTo>
                    <a:pt x="119999" y="33116"/>
                    <a:pt x="119387" y="16753"/>
                    <a:pt x="108979" y="10129"/>
                  </a:cubicBezTo>
                  <a:close/>
                </a:path>
              </a:pathLst>
            </a:custGeom>
            <a:solidFill>
              <a:srgbClr val="d7ad7a"/>
            </a:solidFill>
            <a:ln>
              <a:noFill/>
            </a:ln>
          </p:spPr>
          <p:style>
            <a:lnRef idx="0"/>
            <a:fillRef idx="0"/>
            <a:effectRef idx="0"/>
            <a:fontRef idx="minor"/>
          </p:style>
        </p:sp>
        <p:sp>
          <p:nvSpPr>
            <p:cNvPr id="356" name="CustomShape 70"/>
            <p:cNvSpPr/>
            <p:nvPr/>
          </p:nvSpPr>
          <p:spPr>
            <a:xfrm>
              <a:off x="8336160" y="1206000"/>
              <a:ext cx="64080" cy="37080"/>
            </a:xfrm>
            <a:custGeom>
              <a:avLst/>
              <a:gdLst/>
              <a:ahLst/>
              <a:rect l="l" t="t" r="r" b="b"/>
              <a:pathLst>
                <a:path w="120000" h="120000">
                  <a:moveTo>
                    <a:pt x="112705" y="10709"/>
                  </a:moveTo>
                  <a:cubicBezTo>
                    <a:pt x="106139" y="0"/>
                    <a:pt x="93191" y="3844"/>
                    <a:pt x="85531" y="10160"/>
                  </a:cubicBezTo>
                  <a:cubicBezTo>
                    <a:pt x="58723" y="31029"/>
                    <a:pt x="33009" y="57391"/>
                    <a:pt x="8753" y="83752"/>
                  </a:cubicBezTo>
                  <a:cubicBezTo>
                    <a:pt x="3647" y="88970"/>
                    <a:pt x="0" y="101601"/>
                    <a:pt x="4741" y="109290"/>
                  </a:cubicBezTo>
                  <a:cubicBezTo>
                    <a:pt x="10942" y="120000"/>
                    <a:pt x="24255" y="116155"/>
                    <a:pt x="31550" y="110114"/>
                  </a:cubicBezTo>
                  <a:cubicBezTo>
                    <a:pt x="55623" y="87597"/>
                    <a:pt x="80425" y="64256"/>
                    <a:pt x="104498" y="40915"/>
                  </a:cubicBezTo>
                  <a:cubicBezTo>
                    <a:pt x="110699" y="35697"/>
                    <a:pt x="120000" y="22517"/>
                    <a:pt x="112705" y="10709"/>
                  </a:cubicBezTo>
                  <a:close/>
                </a:path>
              </a:pathLst>
            </a:custGeom>
            <a:solidFill>
              <a:srgbClr val="d7ad7a"/>
            </a:solidFill>
            <a:ln>
              <a:noFill/>
            </a:ln>
          </p:spPr>
          <p:style>
            <a:lnRef idx="0"/>
            <a:fillRef idx="0"/>
            <a:effectRef idx="0"/>
            <a:fontRef idx="minor"/>
          </p:style>
        </p:sp>
        <p:sp>
          <p:nvSpPr>
            <p:cNvPr id="357" name="CustomShape 71"/>
            <p:cNvSpPr/>
            <p:nvPr/>
          </p:nvSpPr>
          <p:spPr>
            <a:xfrm>
              <a:off x="8362080" y="1222200"/>
              <a:ext cx="71280" cy="39240"/>
            </a:xfrm>
            <a:custGeom>
              <a:avLst/>
              <a:gdLst/>
              <a:ahLst/>
              <a:rect l="l" t="t" r="r" b="b"/>
              <a:pathLst>
                <a:path w="120000" h="120000">
                  <a:moveTo>
                    <a:pt x="113875" y="10434"/>
                  </a:moveTo>
                  <a:cubicBezTo>
                    <a:pt x="107917" y="0"/>
                    <a:pt x="96165" y="3652"/>
                    <a:pt x="89710" y="9652"/>
                  </a:cubicBezTo>
                  <a:cubicBezTo>
                    <a:pt x="63889" y="33130"/>
                    <a:pt x="39724" y="59739"/>
                    <a:pt x="13406" y="80869"/>
                  </a:cubicBezTo>
                  <a:cubicBezTo>
                    <a:pt x="7944" y="85304"/>
                    <a:pt x="0" y="99391"/>
                    <a:pt x="5958" y="109826"/>
                  </a:cubicBezTo>
                  <a:cubicBezTo>
                    <a:pt x="12082" y="120000"/>
                    <a:pt x="23337" y="115565"/>
                    <a:pt x="30289" y="110347"/>
                  </a:cubicBezTo>
                  <a:cubicBezTo>
                    <a:pt x="56937" y="88956"/>
                    <a:pt x="81268" y="62608"/>
                    <a:pt x="106924" y="39130"/>
                  </a:cubicBezTo>
                  <a:cubicBezTo>
                    <a:pt x="112055" y="33913"/>
                    <a:pt x="120000" y="20608"/>
                    <a:pt x="113875" y="10434"/>
                  </a:cubicBezTo>
                  <a:close/>
                </a:path>
              </a:pathLst>
            </a:custGeom>
            <a:solidFill>
              <a:srgbClr val="d7ad7a"/>
            </a:solidFill>
            <a:ln>
              <a:noFill/>
            </a:ln>
          </p:spPr>
          <p:style>
            <a:lnRef idx="0"/>
            <a:fillRef idx="0"/>
            <a:effectRef idx="0"/>
            <a:fontRef idx="minor"/>
          </p:style>
        </p:sp>
        <p:sp>
          <p:nvSpPr>
            <p:cNvPr id="358" name="CustomShape 72"/>
            <p:cNvSpPr/>
            <p:nvPr/>
          </p:nvSpPr>
          <p:spPr>
            <a:xfrm>
              <a:off x="8405280" y="1242360"/>
              <a:ext cx="38880" cy="26280"/>
            </a:xfrm>
            <a:custGeom>
              <a:avLst/>
              <a:gdLst/>
              <a:ahLst/>
              <a:rect l="l" t="t" r="r" b="b"/>
              <a:pathLst>
                <a:path w="120000" h="120000">
                  <a:moveTo>
                    <a:pt x="108151" y="10129"/>
                  </a:moveTo>
                  <a:cubicBezTo>
                    <a:pt x="94177" y="0"/>
                    <a:pt x="72911" y="6623"/>
                    <a:pt x="61670" y="19870"/>
                  </a:cubicBezTo>
                  <a:cubicBezTo>
                    <a:pt x="47088" y="37402"/>
                    <a:pt x="30987" y="51818"/>
                    <a:pt x="17012" y="69350"/>
                  </a:cubicBezTo>
                  <a:cubicBezTo>
                    <a:pt x="8506" y="80259"/>
                    <a:pt x="0" y="100129"/>
                    <a:pt x="15493" y="109870"/>
                  </a:cubicBezTo>
                  <a:cubicBezTo>
                    <a:pt x="29164" y="120000"/>
                    <a:pt x="50430" y="113376"/>
                    <a:pt x="61670" y="100129"/>
                  </a:cubicBezTo>
                  <a:cubicBezTo>
                    <a:pt x="78075" y="80259"/>
                    <a:pt x="96000" y="65064"/>
                    <a:pt x="111493" y="44025"/>
                  </a:cubicBezTo>
                  <a:cubicBezTo>
                    <a:pt x="120000" y="33116"/>
                    <a:pt x="118177" y="16753"/>
                    <a:pt x="108151" y="10129"/>
                  </a:cubicBezTo>
                  <a:close/>
                </a:path>
              </a:pathLst>
            </a:custGeom>
            <a:solidFill>
              <a:srgbClr val="d7ad7a"/>
            </a:solidFill>
            <a:ln>
              <a:noFill/>
            </a:ln>
          </p:spPr>
          <p:style>
            <a:lnRef idx="0"/>
            <a:fillRef idx="0"/>
            <a:effectRef idx="0"/>
            <a:fontRef idx="minor"/>
          </p:style>
        </p:sp>
        <p:sp>
          <p:nvSpPr>
            <p:cNvPr id="359" name="CustomShape 73"/>
            <p:cNvSpPr/>
            <p:nvPr/>
          </p:nvSpPr>
          <p:spPr>
            <a:xfrm>
              <a:off x="8230680" y="1150200"/>
              <a:ext cx="63000" cy="153720"/>
            </a:xfrm>
            <a:custGeom>
              <a:avLst/>
              <a:gdLst/>
              <a:ahLst/>
              <a:rect l="l" t="t" r="r" b="b"/>
              <a:pathLst>
                <a:path w="120000" h="120000">
                  <a:moveTo>
                    <a:pt x="113281" y="77808"/>
                  </a:moveTo>
                  <a:cubicBezTo>
                    <a:pt x="109548" y="68149"/>
                    <a:pt x="37884" y="44471"/>
                    <a:pt x="36765" y="7378"/>
                  </a:cubicBezTo>
                  <a:cubicBezTo>
                    <a:pt x="36765" y="0"/>
                    <a:pt x="14743" y="1878"/>
                    <a:pt x="13623" y="7915"/>
                  </a:cubicBezTo>
                  <a:cubicBezTo>
                    <a:pt x="10077" y="29111"/>
                    <a:pt x="21088" y="50508"/>
                    <a:pt x="61586" y="69491"/>
                  </a:cubicBezTo>
                  <a:cubicBezTo>
                    <a:pt x="73716" y="74924"/>
                    <a:pt x="86407" y="83845"/>
                    <a:pt x="77449" y="91961"/>
                  </a:cubicBezTo>
                  <a:cubicBezTo>
                    <a:pt x="67931" y="100480"/>
                    <a:pt x="44230" y="104304"/>
                    <a:pt x="25194" y="108462"/>
                  </a:cubicBezTo>
                  <a:cubicBezTo>
                    <a:pt x="0" y="114164"/>
                    <a:pt x="24821" y="120000"/>
                    <a:pt x="45349" y="116377"/>
                  </a:cubicBezTo>
                  <a:cubicBezTo>
                    <a:pt x="90513" y="108261"/>
                    <a:pt x="120000" y="96523"/>
                    <a:pt x="113281" y="77808"/>
                  </a:cubicBezTo>
                  <a:close/>
                </a:path>
              </a:pathLst>
            </a:custGeom>
            <a:solidFill>
              <a:srgbClr val="d7ad7a"/>
            </a:solidFill>
            <a:ln>
              <a:noFill/>
            </a:ln>
          </p:spPr>
          <p:style>
            <a:lnRef idx="0"/>
            <a:fillRef idx="0"/>
            <a:effectRef idx="0"/>
            <a:fontRef idx="minor"/>
          </p:style>
        </p:sp>
        <p:sp>
          <p:nvSpPr>
            <p:cNvPr id="360" name="CustomShape 74"/>
            <p:cNvSpPr/>
            <p:nvPr/>
          </p:nvSpPr>
          <p:spPr>
            <a:xfrm>
              <a:off x="8092080" y="1143360"/>
              <a:ext cx="45360" cy="48600"/>
            </a:xfrm>
            <a:custGeom>
              <a:avLst/>
              <a:gdLst/>
              <a:ahLst/>
              <a:rect l="l" t="t" r="r" b="b"/>
              <a:pathLst>
                <a:path w="120000" h="120000">
                  <a:moveTo>
                    <a:pt x="120000" y="70526"/>
                  </a:moveTo>
                  <a:cubicBezTo>
                    <a:pt x="120000" y="97894"/>
                    <a:pt x="93333" y="119999"/>
                    <a:pt x="60000" y="119999"/>
                  </a:cubicBezTo>
                  <a:cubicBezTo>
                    <a:pt x="26666" y="119999"/>
                    <a:pt x="0" y="97894"/>
                    <a:pt x="0" y="70526"/>
                  </a:cubicBezTo>
                  <a:lnTo>
                    <a:pt x="0" y="49263"/>
                  </a:lnTo>
                  <a:cubicBezTo>
                    <a:pt x="0" y="21894"/>
                    <a:pt x="26666" y="0"/>
                    <a:pt x="60000" y="0"/>
                  </a:cubicBezTo>
                  <a:cubicBezTo>
                    <a:pt x="93333" y="0"/>
                    <a:pt x="120000" y="21894"/>
                    <a:pt x="120000" y="49263"/>
                  </a:cubicBezTo>
                  <a:lnTo>
                    <a:pt x="120000" y="70526"/>
                  </a:lnTo>
                  <a:close/>
                </a:path>
              </a:pathLst>
            </a:custGeom>
            <a:solidFill>
              <a:srgbClr val="836c5a"/>
            </a:solidFill>
            <a:ln>
              <a:noFill/>
            </a:ln>
          </p:spPr>
          <p:style>
            <a:lnRef idx="0"/>
            <a:fillRef idx="0"/>
            <a:effectRef idx="0"/>
            <a:fontRef idx="minor"/>
          </p:style>
        </p:sp>
        <p:sp>
          <p:nvSpPr>
            <p:cNvPr id="361" name="CustomShape 75"/>
            <p:cNvSpPr/>
            <p:nvPr/>
          </p:nvSpPr>
          <p:spPr>
            <a:xfrm>
              <a:off x="8323920" y="1143360"/>
              <a:ext cx="45360" cy="48600"/>
            </a:xfrm>
            <a:custGeom>
              <a:avLst/>
              <a:gdLst/>
              <a:ahLst/>
              <a:rect l="l" t="t" r="r" b="b"/>
              <a:pathLst>
                <a:path w="120000" h="120000">
                  <a:moveTo>
                    <a:pt x="120000" y="70526"/>
                  </a:moveTo>
                  <a:cubicBezTo>
                    <a:pt x="120000" y="97894"/>
                    <a:pt x="93134" y="119999"/>
                    <a:pt x="59872" y="119999"/>
                  </a:cubicBezTo>
                  <a:cubicBezTo>
                    <a:pt x="26865" y="119999"/>
                    <a:pt x="0" y="97894"/>
                    <a:pt x="0" y="70526"/>
                  </a:cubicBezTo>
                  <a:lnTo>
                    <a:pt x="0" y="49263"/>
                  </a:lnTo>
                  <a:cubicBezTo>
                    <a:pt x="0" y="21894"/>
                    <a:pt x="26865" y="0"/>
                    <a:pt x="59872" y="0"/>
                  </a:cubicBezTo>
                  <a:cubicBezTo>
                    <a:pt x="93134" y="0"/>
                    <a:pt x="120000" y="21894"/>
                    <a:pt x="120000" y="49263"/>
                  </a:cubicBezTo>
                  <a:lnTo>
                    <a:pt x="120000" y="70526"/>
                  </a:lnTo>
                  <a:close/>
                </a:path>
              </a:pathLst>
            </a:custGeom>
            <a:solidFill>
              <a:srgbClr val="836c5a"/>
            </a:solidFill>
            <a:ln>
              <a:noFill/>
            </a:ln>
          </p:spPr>
          <p:style>
            <a:lnRef idx="0"/>
            <a:fillRef idx="0"/>
            <a:effectRef idx="0"/>
            <a:fontRef idx="minor"/>
          </p:style>
        </p:sp>
        <p:sp>
          <p:nvSpPr>
            <p:cNvPr id="362" name="CustomShape 76"/>
            <p:cNvSpPr/>
            <p:nvPr/>
          </p:nvSpPr>
          <p:spPr>
            <a:xfrm>
              <a:off x="7974000" y="1121040"/>
              <a:ext cx="502920" cy="151200"/>
            </a:xfrm>
            <a:custGeom>
              <a:avLst/>
              <a:gdLst/>
              <a:ahLst/>
              <a:rect l="l" t="t" r="r" b="b"/>
              <a:pathLst>
                <a:path w="120000" h="120000">
                  <a:moveTo>
                    <a:pt x="107868" y="2112"/>
                  </a:moveTo>
                  <a:cubicBezTo>
                    <a:pt x="100852" y="954"/>
                    <a:pt x="85482" y="0"/>
                    <a:pt x="78678" y="1908"/>
                  </a:cubicBezTo>
                  <a:cubicBezTo>
                    <a:pt x="71849" y="3884"/>
                    <a:pt x="70465" y="5178"/>
                    <a:pt x="69409" y="7495"/>
                  </a:cubicBezTo>
                  <a:cubicBezTo>
                    <a:pt x="68353" y="9812"/>
                    <a:pt x="67884" y="13492"/>
                    <a:pt x="65960" y="14446"/>
                  </a:cubicBezTo>
                  <a:cubicBezTo>
                    <a:pt x="64247" y="15195"/>
                    <a:pt x="60657" y="16149"/>
                    <a:pt x="60000" y="16354"/>
                  </a:cubicBezTo>
                  <a:cubicBezTo>
                    <a:pt x="59272" y="16149"/>
                    <a:pt x="55752" y="15195"/>
                    <a:pt x="54039" y="14446"/>
                  </a:cubicBezTo>
                  <a:cubicBezTo>
                    <a:pt x="52115" y="13696"/>
                    <a:pt x="51646" y="10017"/>
                    <a:pt x="50590" y="7495"/>
                  </a:cubicBezTo>
                  <a:cubicBezTo>
                    <a:pt x="49534" y="5178"/>
                    <a:pt x="48150" y="3679"/>
                    <a:pt x="41321" y="1908"/>
                  </a:cubicBezTo>
                  <a:cubicBezTo>
                    <a:pt x="34493" y="0"/>
                    <a:pt x="19147" y="954"/>
                    <a:pt x="12107" y="2112"/>
                  </a:cubicBezTo>
                  <a:cubicBezTo>
                    <a:pt x="5091" y="3270"/>
                    <a:pt x="0" y="9063"/>
                    <a:pt x="0" y="9063"/>
                  </a:cubicBezTo>
                  <a:lnTo>
                    <a:pt x="398" y="34412"/>
                  </a:lnTo>
                  <a:cubicBezTo>
                    <a:pt x="398" y="34412"/>
                    <a:pt x="1267" y="35570"/>
                    <a:pt x="2651" y="36524"/>
                  </a:cubicBezTo>
                  <a:cubicBezTo>
                    <a:pt x="4035" y="37478"/>
                    <a:pt x="7086" y="70187"/>
                    <a:pt x="9268" y="86950"/>
                  </a:cubicBezTo>
                  <a:cubicBezTo>
                    <a:pt x="11450" y="103645"/>
                    <a:pt x="14642" y="109982"/>
                    <a:pt x="19734" y="114412"/>
                  </a:cubicBezTo>
                  <a:cubicBezTo>
                    <a:pt x="29870" y="120000"/>
                    <a:pt x="39608" y="112913"/>
                    <a:pt x="42518" y="109437"/>
                  </a:cubicBezTo>
                  <a:cubicBezTo>
                    <a:pt x="45428" y="106166"/>
                    <a:pt x="47493" y="97103"/>
                    <a:pt x="49464" y="86950"/>
                  </a:cubicBezTo>
                  <a:cubicBezTo>
                    <a:pt x="51458" y="76729"/>
                    <a:pt x="55095" y="50017"/>
                    <a:pt x="56222" y="43270"/>
                  </a:cubicBezTo>
                  <a:cubicBezTo>
                    <a:pt x="57090" y="38296"/>
                    <a:pt x="59014" y="36524"/>
                    <a:pt x="60000" y="35979"/>
                  </a:cubicBezTo>
                  <a:cubicBezTo>
                    <a:pt x="60985" y="36524"/>
                    <a:pt x="62909" y="38296"/>
                    <a:pt x="63777" y="43270"/>
                  </a:cubicBezTo>
                  <a:cubicBezTo>
                    <a:pt x="64904" y="50017"/>
                    <a:pt x="68541" y="76729"/>
                    <a:pt x="70535" y="86950"/>
                  </a:cubicBezTo>
                  <a:cubicBezTo>
                    <a:pt x="72506" y="97103"/>
                    <a:pt x="74571" y="106166"/>
                    <a:pt x="77481" y="109437"/>
                  </a:cubicBezTo>
                  <a:cubicBezTo>
                    <a:pt x="80391" y="112708"/>
                    <a:pt x="90129" y="120000"/>
                    <a:pt x="100265" y="114412"/>
                  </a:cubicBezTo>
                  <a:cubicBezTo>
                    <a:pt x="105287" y="109982"/>
                    <a:pt x="108549" y="103441"/>
                    <a:pt x="110731" y="86950"/>
                  </a:cubicBezTo>
                  <a:cubicBezTo>
                    <a:pt x="112913" y="70187"/>
                    <a:pt x="115964" y="37478"/>
                    <a:pt x="117348" y="36524"/>
                  </a:cubicBezTo>
                  <a:cubicBezTo>
                    <a:pt x="118732" y="35570"/>
                    <a:pt x="119601" y="34412"/>
                    <a:pt x="119601" y="34412"/>
                  </a:cubicBezTo>
                  <a:lnTo>
                    <a:pt x="120000" y="9063"/>
                  </a:lnTo>
                  <a:cubicBezTo>
                    <a:pt x="119929" y="9063"/>
                    <a:pt x="114908" y="3066"/>
                    <a:pt x="107868" y="2112"/>
                  </a:cubicBezTo>
                  <a:moveTo>
                    <a:pt x="50473" y="60988"/>
                  </a:moveTo>
                  <a:cubicBezTo>
                    <a:pt x="48408" y="80749"/>
                    <a:pt x="46296" y="95604"/>
                    <a:pt x="42307" y="101328"/>
                  </a:cubicBezTo>
                  <a:cubicBezTo>
                    <a:pt x="38341" y="107325"/>
                    <a:pt x="23183" y="117546"/>
                    <a:pt x="16167" y="102146"/>
                  </a:cubicBezTo>
                  <a:cubicBezTo>
                    <a:pt x="14759" y="99080"/>
                    <a:pt x="10793" y="86746"/>
                    <a:pt x="10066" y="62691"/>
                  </a:cubicBezTo>
                  <a:cubicBezTo>
                    <a:pt x="9339" y="38637"/>
                    <a:pt x="8541" y="25962"/>
                    <a:pt x="13375" y="19080"/>
                  </a:cubicBezTo>
                  <a:cubicBezTo>
                    <a:pt x="13375" y="19080"/>
                    <a:pt x="23113" y="9267"/>
                    <a:pt x="30856" y="9403"/>
                  </a:cubicBezTo>
                  <a:cubicBezTo>
                    <a:pt x="39679" y="9608"/>
                    <a:pt x="47422" y="13696"/>
                    <a:pt x="49135" y="20579"/>
                  </a:cubicBezTo>
                  <a:cubicBezTo>
                    <a:pt x="50919" y="27529"/>
                    <a:pt x="52983" y="36183"/>
                    <a:pt x="50473" y="60988"/>
                  </a:cubicBezTo>
                  <a:moveTo>
                    <a:pt x="109792" y="62896"/>
                  </a:moveTo>
                  <a:cubicBezTo>
                    <a:pt x="109065" y="86950"/>
                    <a:pt x="105029" y="99216"/>
                    <a:pt x="103715" y="102350"/>
                  </a:cubicBezTo>
                  <a:cubicBezTo>
                    <a:pt x="96746" y="117683"/>
                    <a:pt x="81517" y="107529"/>
                    <a:pt x="77551" y="101533"/>
                  </a:cubicBezTo>
                  <a:cubicBezTo>
                    <a:pt x="73562" y="95604"/>
                    <a:pt x="71450" y="80749"/>
                    <a:pt x="69409" y="61192"/>
                  </a:cubicBezTo>
                  <a:cubicBezTo>
                    <a:pt x="66875" y="36183"/>
                    <a:pt x="69010" y="27734"/>
                    <a:pt x="70723" y="20783"/>
                  </a:cubicBezTo>
                  <a:cubicBezTo>
                    <a:pt x="72459" y="13833"/>
                    <a:pt x="80203" y="9812"/>
                    <a:pt x="89002" y="9608"/>
                  </a:cubicBezTo>
                  <a:cubicBezTo>
                    <a:pt x="96746" y="9608"/>
                    <a:pt x="106484" y="19216"/>
                    <a:pt x="106484" y="19216"/>
                  </a:cubicBezTo>
                  <a:cubicBezTo>
                    <a:pt x="111388" y="25962"/>
                    <a:pt x="110520" y="38841"/>
                    <a:pt x="109792" y="62896"/>
                  </a:cubicBezTo>
                </a:path>
              </a:pathLst>
            </a:custGeom>
            <a:solidFill>
              <a:srgbClr val="2cace9"/>
            </a:solidFill>
            <a:ln>
              <a:noFill/>
            </a:ln>
          </p:spPr>
          <p:style>
            <a:lnRef idx="0"/>
            <a:fillRef idx="0"/>
            <a:effectRef idx="0"/>
            <a:fontRef idx="minor"/>
          </p:style>
        </p:sp>
        <p:sp>
          <p:nvSpPr>
            <p:cNvPr id="363" name="CustomShape 77"/>
            <p:cNvSpPr/>
            <p:nvPr/>
          </p:nvSpPr>
          <p:spPr>
            <a:xfrm>
              <a:off x="8017560" y="985680"/>
              <a:ext cx="164520" cy="100440"/>
            </a:xfrm>
            <a:custGeom>
              <a:avLst/>
              <a:gdLst/>
              <a:ahLst/>
              <a:rect l="l" t="t" r="r" b="b"/>
              <a:pathLst>
                <a:path w="120000" h="120000">
                  <a:moveTo>
                    <a:pt x="120000" y="120000"/>
                  </a:moveTo>
                  <a:cubicBezTo>
                    <a:pt x="120000" y="120000"/>
                    <a:pt x="60107" y="0"/>
                    <a:pt x="0" y="111311"/>
                  </a:cubicBezTo>
                  <a:cubicBezTo>
                    <a:pt x="0" y="111311"/>
                    <a:pt x="59892" y="77069"/>
                    <a:pt x="120000" y="120000"/>
                  </a:cubicBezTo>
                  <a:close/>
                </a:path>
              </a:pathLst>
            </a:custGeom>
            <a:solidFill>
              <a:srgbClr val="752b06"/>
            </a:solidFill>
            <a:ln>
              <a:noFill/>
            </a:ln>
          </p:spPr>
          <p:style>
            <a:lnRef idx="0"/>
            <a:fillRef idx="0"/>
            <a:effectRef idx="0"/>
            <a:fontRef idx="minor"/>
          </p:style>
        </p:sp>
        <p:sp>
          <p:nvSpPr>
            <p:cNvPr id="364" name="CustomShape 78"/>
            <p:cNvSpPr/>
            <p:nvPr/>
          </p:nvSpPr>
          <p:spPr>
            <a:xfrm>
              <a:off x="8283240" y="1050480"/>
              <a:ext cx="142920" cy="68760"/>
            </a:xfrm>
            <a:custGeom>
              <a:avLst/>
              <a:gdLst/>
              <a:ahLst/>
              <a:rect l="l" t="t" r="r" b="b"/>
              <a:pathLst>
                <a:path w="120000" h="120000">
                  <a:moveTo>
                    <a:pt x="0" y="0"/>
                  </a:moveTo>
                  <a:cubicBezTo>
                    <a:pt x="0" y="0"/>
                    <a:pt x="26730" y="119999"/>
                    <a:pt x="120000" y="63157"/>
                  </a:cubicBezTo>
                  <a:cubicBezTo>
                    <a:pt x="120000" y="63157"/>
                    <a:pt x="18834" y="13082"/>
                    <a:pt x="0" y="0"/>
                  </a:cubicBezTo>
                  <a:close/>
                </a:path>
              </a:pathLst>
            </a:custGeom>
            <a:solidFill>
              <a:srgbClr val="752b06"/>
            </a:solidFill>
            <a:ln>
              <a:noFill/>
            </a:ln>
          </p:spPr>
          <p:style>
            <a:lnRef idx="0"/>
            <a:fillRef idx="0"/>
            <a:effectRef idx="0"/>
            <a:fontRef idx="minor"/>
          </p:style>
        </p:sp>
        <p:sp>
          <p:nvSpPr>
            <p:cNvPr id="365" name="CustomShape 79"/>
            <p:cNvSpPr/>
            <p:nvPr/>
          </p:nvSpPr>
          <p:spPr>
            <a:xfrm>
              <a:off x="8066160" y="1300320"/>
              <a:ext cx="341280" cy="97920"/>
            </a:xfrm>
            <a:custGeom>
              <a:avLst/>
              <a:gdLst/>
              <a:ahLst/>
              <a:rect l="l" t="t" r="r" b="b"/>
              <a:pathLst>
                <a:path w="120000" h="120000">
                  <a:moveTo>
                    <a:pt x="120000" y="17473"/>
                  </a:moveTo>
                  <a:cubicBezTo>
                    <a:pt x="120000" y="17473"/>
                    <a:pt x="55896" y="54947"/>
                    <a:pt x="103" y="0"/>
                  </a:cubicBezTo>
                  <a:cubicBezTo>
                    <a:pt x="103" y="0"/>
                    <a:pt x="0" y="44210"/>
                    <a:pt x="8900" y="87052"/>
                  </a:cubicBezTo>
                  <a:cubicBezTo>
                    <a:pt x="8900" y="87052"/>
                    <a:pt x="65489" y="49894"/>
                    <a:pt x="98597" y="119999"/>
                  </a:cubicBezTo>
                  <a:lnTo>
                    <a:pt x="98597" y="119999"/>
                  </a:lnTo>
                  <a:cubicBezTo>
                    <a:pt x="114354" y="76631"/>
                    <a:pt x="120000" y="17473"/>
                    <a:pt x="120000" y="17473"/>
                  </a:cubicBezTo>
                  <a:close/>
                </a:path>
              </a:pathLst>
            </a:custGeom>
            <a:solidFill>
              <a:srgbClr val="a10e2f"/>
            </a:solidFill>
            <a:ln>
              <a:noFill/>
            </a:ln>
          </p:spPr>
          <p:style>
            <a:lnRef idx="0"/>
            <a:fillRef idx="0"/>
            <a:effectRef idx="0"/>
            <a:fontRef idx="minor"/>
          </p:style>
        </p:sp>
        <p:sp>
          <p:nvSpPr>
            <p:cNvPr id="366" name="CustomShape 80"/>
            <p:cNvSpPr/>
            <p:nvPr/>
          </p:nvSpPr>
          <p:spPr>
            <a:xfrm>
              <a:off x="8092080" y="1341000"/>
              <a:ext cx="254520" cy="96840"/>
            </a:xfrm>
            <a:custGeom>
              <a:avLst/>
              <a:gdLst/>
              <a:ahLst/>
              <a:rect l="l" t="t" r="r" b="b"/>
              <a:pathLst>
                <a:path w="120000" h="120000">
                  <a:moveTo>
                    <a:pt x="0" y="37519"/>
                  </a:moveTo>
                  <a:cubicBezTo>
                    <a:pt x="9776" y="73232"/>
                    <a:pt x="27984" y="107989"/>
                    <a:pt x="61436" y="114579"/>
                  </a:cubicBezTo>
                  <a:cubicBezTo>
                    <a:pt x="87474" y="120000"/>
                    <a:pt x="106563" y="98742"/>
                    <a:pt x="120000" y="70788"/>
                  </a:cubicBezTo>
                  <a:lnTo>
                    <a:pt x="120000" y="70788"/>
                  </a:lnTo>
                  <a:cubicBezTo>
                    <a:pt x="75706" y="0"/>
                    <a:pt x="0" y="37519"/>
                    <a:pt x="0" y="37519"/>
                  </a:cubicBezTo>
                  <a:close/>
                </a:path>
              </a:pathLst>
            </a:custGeom>
            <a:solidFill>
              <a:srgbClr val="890628"/>
            </a:solidFill>
            <a:ln>
              <a:noFill/>
            </a:ln>
          </p:spPr>
          <p:style>
            <a:lnRef idx="0"/>
            <a:fillRef idx="0"/>
            <a:effectRef idx="0"/>
            <a:fontRef idx="minor"/>
          </p:style>
        </p:sp>
        <p:sp>
          <p:nvSpPr>
            <p:cNvPr id="367" name="CustomShape 81"/>
            <p:cNvSpPr/>
            <p:nvPr/>
          </p:nvSpPr>
          <p:spPr>
            <a:xfrm>
              <a:off x="8066520" y="1299960"/>
              <a:ext cx="340560" cy="106560"/>
            </a:xfrm>
            <a:custGeom>
              <a:avLst/>
              <a:gdLst/>
              <a:ahLst/>
              <a:rect l="l" t="t" r="r" b="b"/>
              <a:pathLst>
                <a:path w="120000" h="120000">
                  <a:moveTo>
                    <a:pt x="120000" y="16368"/>
                  </a:moveTo>
                  <a:cubicBezTo>
                    <a:pt x="120000" y="16368"/>
                    <a:pt x="63084" y="120000"/>
                    <a:pt x="0" y="290"/>
                  </a:cubicBezTo>
                  <a:cubicBezTo>
                    <a:pt x="0" y="0"/>
                    <a:pt x="43812" y="42615"/>
                    <a:pt x="120000" y="16368"/>
                  </a:cubicBezTo>
                  <a:close/>
                </a:path>
              </a:pathLst>
            </a:custGeom>
            <a:solidFill>
              <a:srgbClr val="ffffff"/>
            </a:solidFill>
            <a:ln>
              <a:noFill/>
            </a:ln>
          </p:spPr>
          <p:style>
            <a:lnRef idx="0"/>
            <a:fillRef idx="0"/>
            <a:effectRef idx="0"/>
            <a:fontRef idx="minor"/>
          </p:style>
        </p:sp>
        <p:sp>
          <p:nvSpPr>
            <p:cNvPr id="368" name="CustomShape 82"/>
            <p:cNvSpPr/>
            <p:nvPr/>
          </p:nvSpPr>
          <p:spPr>
            <a:xfrm>
              <a:off x="7806600" y="1572480"/>
              <a:ext cx="873000" cy="951120"/>
            </a:xfrm>
            <a:custGeom>
              <a:avLst/>
              <a:gdLst/>
              <a:ahLst/>
              <a:rect l="l" t="t" r="r" b="b"/>
              <a:pathLst>
                <a:path w="120000" h="120000">
                  <a:moveTo>
                    <a:pt x="39260" y="0"/>
                  </a:moveTo>
                  <a:cubicBezTo>
                    <a:pt x="39260" y="0"/>
                    <a:pt x="9351" y="9190"/>
                    <a:pt x="0" y="16458"/>
                  </a:cubicBezTo>
                  <a:lnTo>
                    <a:pt x="8322" y="120000"/>
                  </a:lnTo>
                  <a:lnTo>
                    <a:pt x="114085" y="120000"/>
                  </a:lnTo>
                  <a:cubicBezTo>
                    <a:pt x="114085" y="120000"/>
                    <a:pt x="115425" y="32102"/>
                    <a:pt x="120000" y="17686"/>
                  </a:cubicBezTo>
                  <a:cubicBezTo>
                    <a:pt x="120000" y="17686"/>
                    <a:pt x="106453" y="9016"/>
                    <a:pt x="78912" y="554"/>
                  </a:cubicBezTo>
                  <a:lnTo>
                    <a:pt x="58775" y="19554"/>
                  </a:lnTo>
                  <a:lnTo>
                    <a:pt x="39260" y="0"/>
                  </a:lnTo>
                  <a:close/>
                </a:path>
              </a:pathLst>
            </a:custGeom>
            <a:solidFill>
              <a:srgbClr val="2cace9"/>
            </a:solidFill>
            <a:ln>
              <a:noFill/>
            </a:ln>
          </p:spPr>
          <p:style>
            <a:lnRef idx="0"/>
            <a:fillRef idx="0"/>
            <a:effectRef idx="0"/>
            <a:fontRef idx="minor"/>
          </p:style>
        </p:sp>
        <p:sp>
          <p:nvSpPr>
            <p:cNvPr id="369" name="CustomShape 83"/>
            <p:cNvSpPr/>
            <p:nvPr/>
          </p:nvSpPr>
          <p:spPr>
            <a:xfrm>
              <a:off x="8069760" y="1565280"/>
              <a:ext cx="339840" cy="215640"/>
            </a:xfrm>
            <a:custGeom>
              <a:avLst/>
              <a:gdLst/>
              <a:ahLst/>
              <a:rect l="l" t="t" r="r" b="b"/>
              <a:pathLst>
                <a:path w="120000" h="120000">
                  <a:moveTo>
                    <a:pt x="0" y="7709"/>
                  </a:moveTo>
                  <a:lnTo>
                    <a:pt x="60000" y="120000"/>
                  </a:lnTo>
                  <a:lnTo>
                    <a:pt x="120000" y="10822"/>
                  </a:lnTo>
                  <a:lnTo>
                    <a:pt x="105894" y="2729"/>
                  </a:lnTo>
                  <a:lnTo>
                    <a:pt x="61181" y="76759"/>
                  </a:lnTo>
                  <a:lnTo>
                    <a:pt x="14904" y="0"/>
                  </a:lnTo>
                  <a:lnTo>
                    <a:pt x="0" y="7709"/>
                  </a:lnTo>
                  <a:close/>
                </a:path>
              </a:pathLst>
            </a:custGeom>
            <a:solidFill>
              <a:srgbClr val="2698ce"/>
            </a:solidFill>
            <a:ln>
              <a:noFill/>
            </a:ln>
          </p:spPr>
          <p:style>
            <a:lnRef idx="0"/>
            <a:fillRef idx="0"/>
            <a:effectRef idx="0"/>
            <a:fontRef idx="minor"/>
          </p:style>
        </p:sp>
        <p:sp>
          <p:nvSpPr>
            <p:cNvPr id="370" name="CustomShape 84"/>
            <p:cNvSpPr/>
            <p:nvPr/>
          </p:nvSpPr>
          <p:spPr>
            <a:xfrm>
              <a:off x="8360280" y="1850760"/>
              <a:ext cx="181080" cy="181800"/>
            </a:xfrm>
            <a:custGeom>
              <a:avLst/>
              <a:gdLst/>
              <a:ahLst/>
              <a:rect l="l" t="t" r="r" b="b"/>
              <a:pathLst>
                <a:path w="120000" h="120000">
                  <a:moveTo>
                    <a:pt x="120000" y="90226"/>
                  </a:moveTo>
                  <a:cubicBezTo>
                    <a:pt x="120000" y="99697"/>
                    <a:pt x="111159" y="120000"/>
                    <a:pt x="100498" y="120000"/>
                  </a:cubicBezTo>
                  <a:lnTo>
                    <a:pt x="19436" y="120000"/>
                  </a:lnTo>
                  <a:cubicBezTo>
                    <a:pt x="8645" y="120000"/>
                    <a:pt x="0" y="99697"/>
                    <a:pt x="0" y="90226"/>
                  </a:cubicBezTo>
                  <a:lnTo>
                    <a:pt x="0" y="9413"/>
                  </a:lnTo>
                  <a:cubicBezTo>
                    <a:pt x="0" y="0"/>
                    <a:pt x="120000" y="0"/>
                    <a:pt x="120000" y="9413"/>
                  </a:cubicBezTo>
                  <a:lnTo>
                    <a:pt x="120000" y="90226"/>
                  </a:lnTo>
                  <a:close/>
                </a:path>
              </a:pathLst>
            </a:custGeom>
            <a:solidFill>
              <a:srgbClr val="2698ce"/>
            </a:solidFill>
            <a:ln>
              <a:noFill/>
            </a:ln>
          </p:spPr>
          <p:style>
            <a:lnRef idx="0"/>
            <a:fillRef idx="0"/>
            <a:effectRef idx="0"/>
            <a:fontRef idx="minor"/>
          </p:style>
        </p:sp>
        <p:sp>
          <p:nvSpPr>
            <p:cNvPr id="371" name="CustomShape 85"/>
            <p:cNvSpPr/>
            <p:nvPr/>
          </p:nvSpPr>
          <p:spPr>
            <a:xfrm>
              <a:off x="8357400" y="1854360"/>
              <a:ext cx="187200" cy="40320"/>
            </a:xfrm>
            <a:prstGeom prst="rect">
              <a:avLst/>
            </a:prstGeom>
            <a:solidFill>
              <a:srgbClr val="2286b6"/>
            </a:solidFill>
            <a:ln>
              <a:noFill/>
            </a:ln>
          </p:spPr>
          <p:style>
            <a:lnRef idx="0"/>
            <a:fillRef idx="0"/>
            <a:effectRef idx="0"/>
            <a:fontRef idx="minor"/>
          </p:style>
        </p:sp>
        <p:sp>
          <p:nvSpPr>
            <p:cNvPr id="372" name="CustomShape 86"/>
            <p:cNvSpPr/>
            <p:nvPr/>
          </p:nvSpPr>
          <p:spPr>
            <a:xfrm>
              <a:off x="7550280" y="1692000"/>
              <a:ext cx="294480" cy="364680"/>
            </a:xfrm>
            <a:custGeom>
              <a:avLst/>
              <a:gdLst/>
              <a:ahLst/>
              <a:rect l="l" t="t" r="r" b="b"/>
              <a:pathLst>
                <a:path w="120000" h="120000">
                  <a:moveTo>
                    <a:pt x="108353" y="0"/>
                  </a:moveTo>
                  <a:lnTo>
                    <a:pt x="0" y="68786"/>
                  </a:lnTo>
                  <a:cubicBezTo>
                    <a:pt x="0" y="68786"/>
                    <a:pt x="49638" y="111979"/>
                    <a:pt x="95783" y="120000"/>
                  </a:cubicBezTo>
                  <a:lnTo>
                    <a:pt x="119919" y="104780"/>
                  </a:lnTo>
                  <a:cubicBezTo>
                    <a:pt x="120000" y="104780"/>
                    <a:pt x="120000" y="18478"/>
                    <a:pt x="108353" y="0"/>
                  </a:cubicBezTo>
                  <a:close/>
                </a:path>
              </a:pathLst>
            </a:custGeom>
            <a:solidFill>
              <a:srgbClr val="2698ce"/>
            </a:solidFill>
            <a:ln>
              <a:noFill/>
            </a:ln>
          </p:spPr>
          <p:style>
            <a:lnRef idx="0"/>
            <a:fillRef idx="0"/>
            <a:effectRef idx="0"/>
            <a:fontRef idx="minor"/>
          </p:style>
        </p:sp>
        <p:sp>
          <p:nvSpPr>
            <p:cNvPr id="373" name="CustomShape 87"/>
            <p:cNvSpPr/>
            <p:nvPr/>
          </p:nvSpPr>
          <p:spPr>
            <a:xfrm>
              <a:off x="8658720" y="1828440"/>
              <a:ext cx="325800" cy="436680"/>
            </a:xfrm>
            <a:custGeom>
              <a:avLst/>
              <a:gdLst/>
              <a:ahLst/>
              <a:rect l="l" t="t" r="r" b="b"/>
              <a:pathLst>
                <a:path w="120000" h="120000">
                  <a:moveTo>
                    <a:pt x="7758" y="48047"/>
                  </a:moveTo>
                  <a:cubicBezTo>
                    <a:pt x="7758" y="48047"/>
                    <a:pt x="83274" y="120000"/>
                    <a:pt x="120000" y="55992"/>
                  </a:cubicBezTo>
                  <a:lnTo>
                    <a:pt x="120000" y="31519"/>
                  </a:lnTo>
                  <a:lnTo>
                    <a:pt x="41619" y="3002"/>
                  </a:lnTo>
                  <a:cubicBezTo>
                    <a:pt x="41546" y="3002"/>
                    <a:pt x="0" y="0"/>
                    <a:pt x="7758" y="48047"/>
                  </a:cubicBezTo>
                  <a:close/>
                </a:path>
              </a:pathLst>
            </a:custGeom>
            <a:solidFill>
              <a:srgbClr val="d7ad7a"/>
            </a:solidFill>
            <a:ln>
              <a:noFill/>
            </a:ln>
          </p:spPr>
          <p:style>
            <a:lnRef idx="0"/>
            <a:fillRef idx="0"/>
            <a:effectRef idx="0"/>
            <a:fontRef idx="minor"/>
          </p:style>
        </p:sp>
        <p:sp>
          <p:nvSpPr>
            <p:cNvPr id="374" name="CustomShape 88"/>
            <p:cNvSpPr/>
            <p:nvPr/>
          </p:nvSpPr>
          <p:spPr>
            <a:xfrm>
              <a:off x="8637120" y="1712520"/>
              <a:ext cx="312480" cy="364320"/>
            </a:xfrm>
            <a:custGeom>
              <a:avLst/>
              <a:gdLst/>
              <a:ahLst/>
              <a:rect l="l" t="t" r="r" b="b"/>
              <a:pathLst>
                <a:path w="120000" h="120000">
                  <a:moveTo>
                    <a:pt x="16500" y="0"/>
                  </a:moveTo>
                  <a:lnTo>
                    <a:pt x="120000" y="68778"/>
                  </a:lnTo>
                  <a:cubicBezTo>
                    <a:pt x="120000" y="68778"/>
                    <a:pt x="74386" y="112001"/>
                    <a:pt x="31000" y="120000"/>
                  </a:cubicBezTo>
                  <a:lnTo>
                    <a:pt x="1925" y="104797"/>
                  </a:lnTo>
                  <a:cubicBezTo>
                    <a:pt x="1812" y="104797"/>
                    <a:pt x="0" y="28106"/>
                    <a:pt x="16500" y="0"/>
                  </a:cubicBezTo>
                  <a:close/>
                </a:path>
              </a:pathLst>
            </a:custGeom>
            <a:solidFill>
              <a:srgbClr val="2698ce"/>
            </a:solidFill>
            <a:ln>
              <a:noFill/>
            </a:ln>
          </p:spPr>
          <p:style>
            <a:lnRef idx="0"/>
            <a:fillRef idx="0"/>
            <a:effectRef idx="0"/>
            <a:fontRef idx="minor"/>
          </p:style>
        </p:sp>
        <p:sp>
          <p:nvSpPr>
            <p:cNvPr id="375" name="CustomShape 89"/>
            <p:cNvSpPr/>
            <p:nvPr/>
          </p:nvSpPr>
          <p:spPr>
            <a:xfrm>
              <a:off x="8856000" y="1125360"/>
              <a:ext cx="78480" cy="239040"/>
            </a:xfrm>
            <a:custGeom>
              <a:avLst/>
              <a:gdLst/>
              <a:ahLst/>
              <a:rect l="l" t="t" r="r" b="b"/>
              <a:pathLst>
                <a:path w="120000" h="120000">
                  <a:moveTo>
                    <a:pt x="0" y="114388"/>
                  </a:moveTo>
                  <a:cubicBezTo>
                    <a:pt x="0" y="114388"/>
                    <a:pt x="35187" y="18647"/>
                    <a:pt x="45413" y="10489"/>
                  </a:cubicBezTo>
                  <a:cubicBezTo>
                    <a:pt x="55488" y="2330"/>
                    <a:pt x="119999" y="0"/>
                    <a:pt x="119999" y="21064"/>
                  </a:cubicBezTo>
                  <a:cubicBezTo>
                    <a:pt x="119999" y="42258"/>
                    <a:pt x="114586" y="88791"/>
                    <a:pt x="105563" y="97683"/>
                  </a:cubicBezTo>
                  <a:cubicBezTo>
                    <a:pt x="97142" y="106575"/>
                    <a:pt x="47067" y="120000"/>
                    <a:pt x="0" y="114388"/>
                  </a:cubicBezTo>
                  <a:close/>
                </a:path>
              </a:pathLst>
            </a:custGeom>
            <a:solidFill>
              <a:srgbClr val="d7ad7a"/>
            </a:solidFill>
            <a:ln>
              <a:noFill/>
            </a:ln>
          </p:spPr>
          <p:style>
            <a:lnRef idx="0"/>
            <a:fillRef idx="0"/>
            <a:effectRef idx="0"/>
            <a:fontRef idx="minor"/>
          </p:style>
        </p:sp>
        <p:sp>
          <p:nvSpPr>
            <p:cNvPr id="376" name="CustomShape 90"/>
            <p:cNvSpPr/>
            <p:nvPr/>
          </p:nvSpPr>
          <p:spPr>
            <a:xfrm>
              <a:off x="8859600" y="1262880"/>
              <a:ext cx="71640" cy="107640"/>
            </a:xfrm>
            <a:custGeom>
              <a:avLst/>
              <a:gdLst/>
              <a:ahLst/>
              <a:rect l="l" t="t" r="r" b="b"/>
              <a:pathLst>
                <a:path w="120000" h="120000">
                  <a:moveTo>
                    <a:pt x="120000" y="0"/>
                  </a:moveTo>
                  <a:cubicBezTo>
                    <a:pt x="120000" y="0"/>
                    <a:pt x="71901" y="57855"/>
                    <a:pt x="0" y="67291"/>
                  </a:cubicBezTo>
                  <a:lnTo>
                    <a:pt x="0" y="97982"/>
                  </a:lnTo>
                  <a:cubicBezTo>
                    <a:pt x="0" y="97982"/>
                    <a:pt x="25116" y="120000"/>
                    <a:pt x="61723" y="110087"/>
                  </a:cubicBezTo>
                  <a:cubicBezTo>
                    <a:pt x="98659" y="100365"/>
                    <a:pt x="116716" y="50325"/>
                    <a:pt x="120000" y="0"/>
                  </a:cubicBezTo>
                  <a:close/>
                </a:path>
              </a:pathLst>
            </a:custGeom>
            <a:solidFill>
              <a:srgbClr val="cca575"/>
            </a:solidFill>
            <a:ln>
              <a:noFill/>
            </a:ln>
          </p:spPr>
          <p:style>
            <a:lnRef idx="0"/>
            <a:fillRef idx="0"/>
            <a:effectRef idx="0"/>
            <a:fontRef idx="minor"/>
          </p:style>
        </p:sp>
        <p:sp>
          <p:nvSpPr>
            <p:cNvPr id="377" name="CustomShape 91"/>
            <p:cNvSpPr/>
            <p:nvPr/>
          </p:nvSpPr>
          <p:spPr>
            <a:xfrm>
              <a:off x="8771040" y="1276920"/>
              <a:ext cx="353520" cy="887040"/>
            </a:xfrm>
            <a:custGeom>
              <a:avLst/>
              <a:gdLst/>
              <a:ahLst/>
              <a:rect l="l" t="t" r="r" b="b"/>
              <a:pathLst>
                <a:path w="120000" h="120000">
                  <a:moveTo>
                    <a:pt x="111984" y="6579"/>
                  </a:moveTo>
                  <a:cubicBezTo>
                    <a:pt x="109145" y="6312"/>
                    <a:pt x="106607" y="6743"/>
                    <a:pt x="104803" y="7267"/>
                  </a:cubicBezTo>
                  <a:cubicBezTo>
                    <a:pt x="102566" y="8979"/>
                    <a:pt x="99059" y="11960"/>
                    <a:pt x="102165" y="5916"/>
                  </a:cubicBezTo>
                  <a:cubicBezTo>
                    <a:pt x="101497" y="5031"/>
                    <a:pt x="99927" y="4111"/>
                    <a:pt x="95953" y="3621"/>
                  </a:cubicBezTo>
                  <a:cubicBezTo>
                    <a:pt x="90108" y="2829"/>
                    <a:pt x="86234" y="4041"/>
                    <a:pt x="84063" y="5100"/>
                  </a:cubicBezTo>
                  <a:cubicBezTo>
                    <a:pt x="80289" y="10784"/>
                    <a:pt x="81525" y="5916"/>
                    <a:pt x="80590" y="2399"/>
                  </a:cubicBezTo>
                  <a:cubicBezTo>
                    <a:pt x="80590" y="2305"/>
                    <a:pt x="79554" y="1840"/>
                    <a:pt x="79755" y="1746"/>
                  </a:cubicBezTo>
                  <a:cubicBezTo>
                    <a:pt x="77650" y="1083"/>
                    <a:pt x="74544" y="756"/>
                    <a:pt x="71171" y="524"/>
                  </a:cubicBezTo>
                  <a:cubicBezTo>
                    <a:pt x="63156" y="0"/>
                    <a:pt x="61352" y="5298"/>
                    <a:pt x="61352" y="5298"/>
                  </a:cubicBezTo>
                  <a:cubicBezTo>
                    <a:pt x="61352" y="5298"/>
                    <a:pt x="59749" y="5392"/>
                    <a:pt x="59482" y="5427"/>
                  </a:cubicBezTo>
                  <a:cubicBezTo>
                    <a:pt x="59382" y="5427"/>
                    <a:pt x="59582" y="5322"/>
                    <a:pt x="59582" y="5298"/>
                  </a:cubicBezTo>
                  <a:cubicBezTo>
                    <a:pt x="40345" y="6184"/>
                    <a:pt x="7715" y="16071"/>
                    <a:pt x="7715" y="16071"/>
                  </a:cubicBezTo>
                  <a:lnTo>
                    <a:pt x="18669" y="37441"/>
                  </a:lnTo>
                  <a:lnTo>
                    <a:pt x="22811" y="43684"/>
                  </a:lnTo>
                  <a:cubicBezTo>
                    <a:pt x="16665" y="55609"/>
                    <a:pt x="0" y="91246"/>
                    <a:pt x="13192" y="104289"/>
                  </a:cubicBezTo>
                  <a:cubicBezTo>
                    <a:pt x="29123" y="120000"/>
                    <a:pt x="109613" y="120000"/>
                    <a:pt x="72207" y="43357"/>
                  </a:cubicBezTo>
                  <a:cubicBezTo>
                    <a:pt x="75780" y="42298"/>
                    <a:pt x="87570" y="38920"/>
                    <a:pt x="93682" y="37406"/>
                  </a:cubicBezTo>
                  <a:cubicBezTo>
                    <a:pt x="100662" y="35694"/>
                    <a:pt x="103033" y="26261"/>
                    <a:pt x="103100" y="25504"/>
                  </a:cubicBezTo>
                  <a:cubicBezTo>
                    <a:pt x="98792" y="25865"/>
                    <a:pt x="94350" y="25539"/>
                    <a:pt x="90008" y="24782"/>
                  </a:cubicBezTo>
                  <a:cubicBezTo>
                    <a:pt x="88305" y="24491"/>
                    <a:pt x="90208" y="24351"/>
                    <a:pt x="91444" y="24549"/>
                  </a:cubicBezTo>
                  <a:cubicBezTo>
                    <a:pt x="97255" y="25469"/>
                    <a:pt x="104703" y="25143"/>
                    <a:pt x="108778" y="23105"/>
                  </a:cubicBezTo>
                  <a:cubicBezTo>
                    <a:pt x="111984" y="21498"/>
                    <a:pt x="113487" y="19553"/>
                    <a:pt x="115090" y="17713"/>
                  </a:cubicBezTo>
                  <a:cubicBezTo>
                    <a:pt x="115090" y="17655"/>
                    <a:pt x="115290" y="17620"/>
                    <a:pt x="115357" y="17550"/>
                  </a:cubicBezTo>
                  <a:cubicBezTo>
                    <a:pt x="116326" y="16141"/>
                    <a:pt x="117060" y="14732"/>
                    <a:pt x="117628" y="13474"/>
                  </a:cubicBezTo>
                  <a:cubicBezTo>
                    <a:pt x="120000" y="9177"/>
                    <a:pt x="117829" y="7162"/>
                    <a:pt x="111984" y="6579"/>
                  </a:cubicBezTo>
                  <a:close/>
                </a:path>
              </a:pathLst>
            </a:custGeom>
            <a:solidFill>
              <a:srgbClr val="fdba81"/>
            </a:solidFill>
            <a:ln>
              <a:noFill/>
            </a:ln>
          </p:spPr>
          <p:style>
            <a:lnRef idx="0"/>
            <a:fillRef idx="0"/>
            <a:effectRef idx="0"/>
            <a:fontRef idx="minor"/>
          </p:style>
        </p:sp>
        <p:sp>
          <p:nvSpPr>
            <p:cNvPr id="378" name="CustomShape 92"/>
            <p:cNvSpPr/>
            <p:nvPr/>
          </p:nvSpPr>
          <p:spPr>
            <a:xfrm>
              <a:off x="8850960" y="1315080"/>
              <a:ext cx="131040" cy="201600"/>
            </a:xfrm>
            <a:custGeom>
              <a:avLst/>
              <a:gdLst/>
              <a:ahLst/>
              <a:rect l="l" t="t" r="r" b="b"/>
              <a:pathLst>
                <a:path w="120000" h="120000">
                  <a:moveTo>
                    <a:pt x="47567" y="64201"/>
                  </a:moveTo>
                  <a:cubicBezTo>
                    <a:pt x="47027" y="64047"/>
                    <a:pt x="46486" y="64047"/>
                    <a:pt x="45765" y="64047"/>
                  </a:cubicBezTo>
                  <a:cubicBezTo>
                    <a:pt x="81351" y="51494"/>
                    <a:pt x="96396" y="25721"/>
                    <a:pt x="92252" y="307"/>
                  </a:cubicBezTo>
                  <a:cubicBezTo>
                    <a:pt x="89279" y="153"/>
                    <a:pt x="90720" y="0"/>
                    <a:pt x="87477" y="307"/>
                  </a:cubicBezTo>
                  <a:cubicBezTo>
                    <a:pt x="87207" y="409"/>
                    <a:pt x="87207" y="717"/>
                    <a:pt x="87207" y="871"/>
                  </a:cubicBezTo>
                  <a:cubicBezTo>
                    <a:pt x="85135" y="31511"/>
                    <a:pt x="64594" y="62920"/>
                    <a:pt x="5045" y="70298"/>
                  </a:cubicBezTo>
                  <a:cubicBezTo>
                    <a:pt x="0" y="70862"/>
                    <a:pt x="2072" y="71989"/>
                    <a:pt x="8918" y="71426"/>
                  </a:cubicBezTo>
                  <a:cubicBezTo>
                    <a:pt x="20360" y="70555"/>
                    <a:pt x="30540" y="68659"/>
                    <a:pt x="39639" y="66097"/>
                  </a:cubicBezTo>
                  <a:cubicBezTo>
                    <a:pt x="39369" y="66507"/>
                    <a:pt x="39639" y="67070"/>
                    <a:pt x="40900" y="67378"/>
                  </a:cubicBezTo>
                  <a:cubicBezTo>
                    <a:pt x="74504" y="76345"/>
                    <a:pt x="114144" y="91972"/>
                    <a:pt x="112162" y="114824"/>
                  </a:cubicBezTo>
                  <a:cubicBezTo>
                    <a:pt x="111891" y="117438"/>
                    <a:pt x="116486" y="120000"/>
                    <a:pt x="116666" y="117694"/>
                  </a:cubicBezTo>
                  <a:cubicBezTo>
                    <a:pt x="120000" y="93970"/>
                    <a:pt x="82162" y="73321"/>
                    <a:pt x="47567" y="64201"/>
                  </a:cubicBezTo>
                  <a:close/>
                </a:path>
              </a:pathLst>
            </a:custGeom>
            <a:solidFill>
              <a:srgbClr val="d7ad7a"/>
            </a:solidFill>
            <a:ln>
              <a:noFill/>
            </a:ln>
          </p:spPr>
          <p:style>
            <a:lnRef idx="0"/>
            <a:fillRef idx="0"/>
            <a:effectRef idx="0"/>
            <a:fontRef idx="minor"/>
          </p:style>
        </p:sp>
        <p:sp>
          <p:nvSpPr>
            <p:cNvPr id="379" name="CustomShape 93"/>
            <p:cNvSpPr/>
            <p:nvPr/>
          </p:nvSpPr>
          <p:spPr>
            <a:xfrm>
              <a:off x="8924040" y="1289520"/>
              <a:ext cx="94320" cy="168480"/>
            </a:xfrm>
            <a:custGeom>
              <a:avLst/>
              <a:gdLst/>
              <a:ahLst/>
              <a:rect l="l" t="t" r="r" b="b"/>
              <a:pathLst>
                <a:path w="120000" h="120000">
                  <a:moveTo>
                    <a:pt x="103375" y="1529"/>
                  </a:moveTo>
                  <a:cubicBezTo>
                    <a:pt x="111125" y="19826"/>
                    <a:pt x="104125" y="45588"/>
                    <a:pt x="93500" y="63212"/>
                  </a:cubicBezTo>
                  <a:cubicBezTo>
                    <a:pt x="84375" y="78572"/>
                    <a:pt x="56750" y="107761"/>
                    <a:pt x="12750" y="98092"/>
                  </a:cubicBezTo>
                  <a:cubicBezTo>
                    <a:pt x="8125" y="97052"/>
                    <a:pt x="0" y="98092"/>
                    <a:pt x="6750" y="99989"/>
                  </a:cubicBezTo>
                  <a:cubicBezTo>
                    <a:pt x="76875" y="120000"/>
                    <a:pt x="117875" y="54706"/>
                    <a:pt x="120000" y="17623"/>
                  </a:cubicBezTo>
                  <a:cubicBezTo>
                    <a:pt x="115000" y="21050"/>
                    <a:pt x="112500" y="24171"/>
                    <a:pt x="112500" y="24171"/>
                  </a:cubicBezTo>
                  <a:cubicBezTo>
                    <a:pt x="118875" y="11749"/>
                    <a:pt x="114250" y="4467"/>
                    <a:pt x="103750" y="0"/>
                  </a:cubicBezTo>
                  <a:cubicBezTo>
                    <a:pt x="103375" y="489"/>
                    <a:pt x="103000" y="1040"/>
                    <a:pt x="103375" y="1529"/>
                  </a:cubicBezTo>
                  <a:close/>
                </a:path>
              </a:pathLst>
            </a:custGeom>
            <a:solidFill>
              <a:srgbClr val="d7ad7a"/>
            </a:solidFill>
            <a:ln>
              <a:noFill/>
            </a:ln>
          </p:spPr>
          <p:style>
            <a:lnRef idx="0"/>
            <a:fillRef idx="0"/>
            <a:effectRef idx="0"/>
            <a:fontRef idx="minor"/>
          </p:style>
        </p:sp>
        <p:sp>
          <p:nvSpPr>
            <p:cNvPr id="380" name="CustomShape 94"/>
            <p:cNvSpPr/>
            <p:nvPr/>
          </p:nvSpPr>
          <p:spPr>
            <a:xfrm>
              <a:off x="9000360" y="1317960"/>
              <a:ext cx="79560" cy="132840"/>
            </a:xfrm>
            <a:custGeom>
              <a:avLst/>
              <a:gdLst/>
              <a:ahLst/>
              <a:rect l="l" t="t" r="r" b="b"/>
              <a:pathLst>
                <a:path w="120000" h="120000">
                  <a:moveTo>
                    <a:pt x="11259" y="115661"/>
                  </a:moveTo>
                  <a:cubicBezTo>
                    <a:pt x="0" y="115429"/>
                    <a:pt x="4296" y="118915"/>
                    <a:pt x="13481" y="119147"/>
                  </a:cubicBezTo>
                  <a:cubicBezTo>
                    <a:pt x="69481" y="120000"/>
                    <a:pt x="103703" y="55313"/>
                    <a:pt x="120000" y="11155"/>
                  </a:cubicBezTo>
                  <a:cubicBezTo>
                    <a:pt x="111703" y="14641"/>
                    <a:pt x="106666" y="18825"/>
                    <a:pt x="106666" y="18825"/>
                  </a:cubicBezTo>
                  <a:cubicBezTo>
                    <a:pt x="106666" y="18825"/>
                    <a:pt x="110814" y="8289"/>
                    <a:pt x="107111" y="0"/>
                  </a:cubicBezTo>
                  <a:cubicBezTo>
                    <a:pt x="92888" y="40206"/>
                    <a:pt x="69037" y="116978"/>
                    <a:pt x="11259" y="115661"/>
                  </a:cubicBezTo>
                  <a:close/>
                </a:path>
              </a:pathLst>
            </a:custGeom>
            <a:solidFill>
              <a:srgbClr val="d7ad7a"/>
            </a:solidFill>
            <a:ln>
              <a:noFill/>
            </a:ln>
          </p:spPr>
          <p:style>
            <a:lnRef idx="0"/>
            <a:fillRef idx="0"/>
            <a:effectRef idx="0"/>
            <a:fontRef idx="minor"/>
          </p:style>
        </p:sp>
        <p:sp>
          <p:nvSpPr>
            <p:cNvPr id="381" name="CustomShape 95"/>
            <p:cNvSpPr/>
            <p:nvPr/>
          </p:nvSpPr>
          <p:spPr>
            <a:xfrm>
              <a:off x="9031680" y="1406520"/>
              <a:ext cx="79560" cy="60840"/>
            </a:xfrm>
            <a:custGeom>
              <a:avLst/>
              <a:gdLst/>
              <a:ahLst/>
              <a:rect l="l" t="t" r="r" b="b"/>
              <a:pathLst>
                <a:path w="120000" h="120000">
                  <a:moveTo>
                    <a:pt x="120000" y="0"/>
                  </a:moveTo>
                  <a:cubicBezTo>
                    <a:pt x="119555" y="504"/>
                    <a:pt x="119259" y="1512"/>
                    <a:pt x="118814" y="2352"/>
                  </a:cubicBezTo>
                  <a:cubicBezTo>
                    <a:pt x="112148" y="29411"/>
                    <a:pt x="105333" y="56974"/>
                    <a:pt x="90814" y="80168"/>
                  </a:cubicBezTo>
                  <a:cubicBezTo>
                    <a:pt x="72740" y="109579"/>
                    <a:pt x="39703" y="114285"/>
                    <a:pt x="13777" y="101008"/>
                  </a:cubicBezTo>
                  <a:cubicBezTo>
                    <a:pt x="8444" y="98151"/>
                    <a:pt x="0" y="100168"/>
                    <a:pt x="7555" y="104369"/>
                  </a:cubicBezTo>
                  <a:cubicBezTo>
                    <a:pt x="26370" y="115294"/>
                    <a:pt x="46370" y="120000"/>
                    <a:pt x="65629" y="114789"/>
                  </a:cubicBezTo>
                  <a:lnTo>
                    <a:pt x="65629" y="113949"/>
                  </a:lnTo>
                  <a:cubicBezTo>
                    <a:pt x="93333" y="103361"/>
                    <a:pt x="109629" y="51764"/>
                    <a:pt x="120000" y="0"/>
                  </a:cubicBezTo>
                  <a:close/>
                </a:path>
              </a:pathLst>
            </a:custGeom>
            <a:solidFill>
              <a:srgbClr val="d7ad7a"/>
            </a:solidFill>
            <a:ln>
              <a:noFill/>
            </a:ln>
          </p:spPr>
          <p:style>
            <a:lnRef idx="0"/>
            <a:fillRef idx="0"/>
            <a:effectRef idx="0"/>
            <a:fontRef idx="minor"/>
          </p:style>
        </p:sp>
        <p:sp>
          <p:nvSpPr>
            <p:cNvPr id="382" name="CustomShape 96"/>
            <p:cNvSpPr/>
            <p:nvPr/>
          </p:nvSpPr>
          <p:spPr>
            <a:xfrm>
              <a:off x="8894160" y="1312560"/>
              <a:ext cx="54360" cy="41400"/>
            </a:xfrm>
            <a:custGeom>
              <a:avLst/>
              <a:gdLst/>
              <a:ahLst/>
              <a:rect l="l" t="t" r="r" b="b"/>
              <a:pathLst>
                <a:path w="120000" h="120000">
                  <a:moveTo>
                    <a:pt x="0" y="58278"/>
                  </a:moveTo>
                  <a:cubicBezTo>
                    <a:pt x="0" y="58278"/>
                    <a:pt x="18444" y="120000"/>
                    <a:pt x="54032" y="117295"/>
                  </a:cubicBezTo>
                  <a:cubicBezTo>
                    <a:pt x="89403" y="114590"/>
                    <a:pt x="120000" y="25573"/>
                    <a:pt x="107197" y="12540"/>
                  </a:cubicBezTo>
                  <a:cubicBezTo>
                    <a:pt x="94394" y="0"/>
                    <a:pt x="23218" y="43770"/>
                    <a:pt x="0" y="58278"/>
                  </a:cubicBezTo>
                  <a:close/>
                </a:path>
              </a:pathLst>
            </a:custGeom>
            <a:solidFill>
              <a:srgbClr val="e8c499"/>
            </a:solidFill>
            <a:ln>
              <a:noFill/>
            </a:ln>
          </p:spPr>
          <p:style>
            <a:lnRef idx="0"/>
            <a:fillRef idx="0"/>
            <a:effectRef idx="0"/>
            <a:fontRef idx="minor"/>
          </p:style>
        </p:sp>
        <p:sp>
          <p:nvSpPr>
            <p:cNvPr id="383" name="CustomShape 97"/>
            <p:cNvSpPr/>
            <p:nvPr/>
          </p:nvSpPr>
          <p:spPr>
            <a:xfrm>
              <a:off x="8879760" y="1983240"/>
              <a:ext cx="83160" cy="90360"/>
            </a:xfrm>
            <a:custGeom>
              <a:avLst/>
              <a:gdLst/>
              <a:ahLst/>
              <a:rect l="l" t="t" r="r" b="b"/>
              <a:pathLst>
                <a:path w="120000" h="120000">
                  <a:moveTo>
                    <a:pt x="104028" y="5475"/>
                  </a:moveTo>
                  <a:cubicBezTo>
                    <a:pt x="65724" y="0"/>
                    <a:pt x="37031" y="16653"/>
                    <a:pt x="20636" y="43460"/>
                  </a:cubicBezTo>
                  <a:cubicBezTo>
                    <a:pt x="11448" y="58288"/>
                    <a:pt x="0" y="89429"/>
                    <a:pt x="21060" y="101406"/>
                  </a:cubicBezTo>
                  <a:cubicBezTo>
                    <a:pt x="53851" y="120000"/>
                    <a:pt x="108833" y="75627"/>
                    <a:pt x="79293" y="50532"/>
                  </a:cubicBezTo>
                  <a:cubicBezTo>
                    <a:pt x="72084" y="44372"/>
                    <a:pt x="46643" y="50874"/>
                    <a:pt x="51872" y="60456"/>
                  </a:cubicBezTo>
                  <a:cubicBezTo>
                    <a:pt x="56254" y="68555"/>
                    <a:pt x="58939" y="75627"/>
                    <a:pt x="52579" y="83041"/>
                  </a:cubicBezTo>
                  <a:cubicBezTo>
                    <a:pt x="50176" y="85893"/>
                    <a:pt x="49045" y="86577"/>
                    <a:pt x="45795" y="87832"/>
                  </a:cubicBezTo>
                  <a:lnTo>
                    <a:pt x="46643" y="87832"/>
                  </a:lnTo>
                  <a:lnTo>
                    <a:pt x="45371" y="87832"/>
                  </a:lnTo>
                  <a:cubicBezTo>
                    <a:pt x="45088" y="87832"/>
                    <a:pt x="45088" y="88174"/>
                    <a:pt x="44664" y="88174"/>
                  </a:cubicBezTo>
                  <a:cubicBezTo>
                    <a:pt x="45088" y="88174"/>
                    <a:pt x="45088" y="87832"/>
                    <a:pt x="45371" y="87832"/>
                  </a:cubicBezTo>
                  <a:cubicBezTo>
                    <a:pt x="45088" y="87832"/>
                    <a:pt x="44664" y="87490"/>
                    <a:pt x="43816" y="87262"/>
                  </a:cubicBezTo>
                  <a:cubicBezTo>
                    <a:pt x="34204" y="82699"/>
                    <a:pt x="40565" y="61825"/>
                    <a:pt x="42968" y="54752"/>
                  </a:cubicBezTo>
                  <a:cubicBezTo>
                    <a:pt x="46219" y="45057"/>
                    <a:pt x="53003" y="35703"/>
                    <a:pt x="60918" y="27946"/>
                  </a:cubicBezTo>
                  <a:cubicBezTo>
                    <a:pt x="68975" y="20304"/>
                    <a:pt x="79717" y="19619"/>
                    <a:pt x="91731" y="20532"/>
                  </a:cubicBezTo>
                  <a:cubicBezTo>
                    <a:pt x="102473" y="21901"/>
                    <a:pt x="120000" y="7642"/>
                    <a:pt x="104028" y="5475"/>
                  </a:cubicBezTo>
                  <a:close/>
                </a:path>
              </a:pathLst>
            </a:custGeom>
            <a:solidFill>
              <a:srgbClr val="d7ad7a"/>
            </a:solidFill>
            <a:ln>
              <a:noFill/>
            </a:ln>
          </p:spPr>
          <p:style>
            <a:lnRef idx="0"/>
            <a:fillRef idx="0"/>
            <a:effectRef idx="0"/>
            <a:fontRef idx="minor"/>
          </p:style>
        </p:sp>
        <p:sp>
          <p:nvSpPr>
            <p:cNvPr id="384" name="CustomShape 98"/>
            <p:cNvSpPr/>
            <p:nvPr/>
          </p:nvSpPr>
          <p:spPr>
            <a:xfrm>
              <a:off x="8911800" y="2049480"/>
              <a:ext cx="360" cy="360"/>
            </a:xfrm>
            <a:custGeom>
              <a:avLst/>
              <a:gdLst/>
              <a:ahLst/>
              <a:rect l="l" t="t" r="r" b="b"/>
              <a:pathLst>
                <a:path w="120000" h="120000">
                  <a:moveTo>
                    <a:pt x="0" y="0"/>
                  </a:moveTo>
                  <a:lnTo>
                    <a:pt x="0" y="0"/>
                  </a:lnTo>
                  <a:lnTo>
                    <a:pt x="0" y="0"/>
                  </a:lnTo>
                  <a:close/>
                </a:path>
              </a:pathLst>
            </a:custGeom>
            <a:solidFill>
              <a:srgbClr val="d7ad7a"/>
            </a:solidFill>
            <a:ln w="9360">
              <a:solidFill>
                <a:srgbClr val="000000"/>
              </a:solidFill>
              <a:round/>
            </a:ln>
          </p:spPr>
          <p:style>
            <a:lnRef idx="0"/>
            <a:fillRef idx="0"/>
            <a:effectRef idx="0"/>
            <a:fontRef idx="minor"/>
          </p:style>
        </p:sp>
        <p:sp>
          <p:nvSpPr>
            <p:cNvPr id="385" name="CustomShape 99"/>
            <p:cNvSpPr/>
            <p:nvPr/>
          </p:nvSpPr>
          <p:spPr>
            <a:xfrm>
              <a:off x="8911800" y="2049480"/>
              <a:ext cx="360" cy="360"/>
            </a:xfrm>
            <a:custGeom>
              <a:avLst/>
              <a:gdLst/>
              <a:ahLst/>
              <a:rect l="l" t="t" r="r" b="b"/>
              <a:pathLst>
                <a:path w="120000" h="120000">
                  <a:moveTo>
                    <a:pt x="0" y="0"/>
                  </a:moveTo>
                  <a:lnTo>
                    <a:pt x="0" y="0"/>
                  </a:lnTo>
                  <a:lnTo>
                    <a:pt x="0" y="0"/>
                  </a:lnTo>
                  <a:cubicBezTo>
                    <a:pt x="0" y="0"/>
                    <a:pt x="0" y="0"/>
                    <a:pt x="0" y="0"/>
                  </a:cubicBezTo>
                  <a:lnTo>
                    <a:pt x="0" y="0"/>
                  </a:lnTo>
                  <a:close/>
                </a:path>
              </a:pathLst>
            </a:custGeom>
            <a:solidFill>
              <a:srgbClr val="d7ad7a"/>
            </a:solidFill>
            <a:ln>
              <a:noFill/>
            </a:ln>
          </p:spPr>
          <p:style>
            <a:lnRef idx="0"/>
            <a:fillRef idx="0"/>
            <a:effectRef idx="0"/>
            <a:fontRef idx="minor"/>
          </p:style>
        </p:sp>
        <p:sp>
          <p:nvSpPr>
            <p:cNvPr id="386" name="CustomShape 100"/>
            <p:cNvSpPr/>
            <p:nvPr/>
          </p:nvSpPr>
          <p:spPr>
            <a:xfrm>
              <a:off x="8224920" y="1727640"/>
              <a:ext cx="29880" cy="795960"/>
            </a:xfrm>
            <a:prstGeom prst="rect">
              <a:avLst/>
            </a:prstGeom>
            <a:solidFill>
              <a:srgbClr val="2698ce"/>
            </a:solidFill>
            <a:ln>
              <a:noFill/>
            </a:ln>
          </p:spPr>
          <p:style>
            <a:lnRef idx="0"/>
            <a:fillRef idx="0"/>
            <a:effectRef idx="0"/>
            <a:fontRef idx="minor"/>
          </p:style>
        </p:sp>
        <p:sp>
          <p:nvSpPr>
            <p:cNvPr id="387" name="CustomShape 101"/>
            <p:cNvSpPr/>
            <p:nvPr/>
          </p:nvSpPr>
          <p:spPr>
            <a:xfrm>
              <a:off x="8696880" y="683280"/>
              <a:ext cx="471240" cy="445320"/>
            </a:xfrm>
            <a:custGeom>
              <a:avLst/>
              <a:gdLst/>
              <a:ahLst/>
              <a:rect l="l" t="t" r="r" b="b"/>
              <a:pathLst>
                <a:path w="120000" h="120000">
                  <a:moveTo>
                    <a:pt x="120000" y="55580"/>
                  </a:moveTo>
                  <a:cubicBezTo>
                    <a:pt x="120000" y="24867"/>
                    <a:pt x="93130" y="0"/>
                    <a:pt x="60000" y="0"/>
                  </a:cubicBezTo>
                  <a:cubicBezTo>
                    <a:pt x="26844" y="0"/>
                    <a:pt x="0" y="24867"/>
                    <a:pt x="0" y="55580"/>
                  </a:cubicBezTo>
                  <a:cubicBezTo>
                    <a:pt x="0" y="61473"/>
                    <a:pt x="976" y="67179"/>
                    <a:pt x="2804" y="72538"/>
                  </a:cubicBezTo>
                  <a:cubicBezTo>
                    <a:pt x="12295" y="102323"/>
                    <a:pt x="8814" y="120000"/>
                    <a:pt x="8814" y="120000"/>
                  </a:cubicBezTo>
                  <a:cubicBezTo>
                    <a:pt x="41894" y="118097"/>
                    <a:pt x="65083" y="114896"/>
                    <a:pt x="82387" y="107102"/>
                  </a:cubicBezTo>
                  <a:cubicBezTo>
                    <a:pt x="104524" y="98913"/>
                    <a:pt x="120000" y="78963"/>
                    <a:pt x="120000" y="55580"/>
                  </a:cubicBezTo>
                  <a:close/>
                </a:path>
              </a:pathLst>
            </a:custGeom>
            <a:solidFill>
              <a:srgbClr val="d9d9d9"/>
            </a:solidFill>
            <a:ln>
              <a:noFill/>
            </a:ln>
          </p:spPr>
          <p:style>
            <a:lnRef idx="0"/>
            <a:fillRef idx="0"/>
            <a:effectRef idx="0"/>
            <a:fontRef idx="minor"/>
          </p:style>
        </p:sp>
        <p:sp>
          <p:nvSpPr>
            <p:cNvPr id="388" name="CustomShape 102"/>
            <p:cNvSpPr/>
            <p:nvPr/>
          </p:nvSpPr>
          <p:spPr>
            <a:xfrm>
              <a:off x="8828640" y="1043280"/>
              <a:ext cx="64440" cy="27720"/>
            </a:xfrm>
            <a:custGeom>
              <a:avLst/>
              <a:gdLst/>
              <a:ahLst/>
              <a:rect l="l" t="t" r="r" b="b"/>
              <a:pathLst>
                <a:path w="120000" h="120000">
                  <a:moveTo>
                    <a:pt x="117435" y="94074"/>
                  </a:moveTo>
                  <a:cubicBezTo>
                    <a:pt x="114870" y="110740"/>
                    <a:pt x="105526" y="120000"/>
                    <a:pt x="96732" y="114814"/>
                  </a:cubicBezTo>
                  <a:lnTo>
                    <a:pt x="13923" y="65555"/>
                  </a:lnTo>
                  <a:cubicBezTo>
                    <a:pt x="5129" y="60370"/>
                    <a:pt x="0" y="42592"/>
                    <a:pt x="2015" y="25925"/>
                  </a:cubicBezTo>
                  <a:lnTo>
                    <a:pt x="2015" y="25925"/>
                  </a:lnTo>
                  <a:cubicBezTo>
                    <a:pt x="4580" y="9259"/>
                    <a:pt x="13923" y="0"/>
                    <a:pt x="22717" y="5185"/>
                  </a:cubicBezTo>
                  <a:lnTo>
                    <a:pt x="105526" y="54074"/>
                  </a:lnTo>
                  <a:cubicBezTo>
                    <a:pt x="114320" y="58518"/>
                    <a:pt x="120000" y="77407"/>
                    <a:pt x="117435" y="94074"/>
                  </a:cubicBezTo>
                  <a:lnTo>
                    <a:pt x="117435" y="94074"/>
                  </a:lnTo>
                  <a:close/>
                </a:path>
              </a:pathLst>
            </a:custGeom>
            <a:solidFill>
              <a:srgbClr val="ffd966"/>
            </a:solidFill>
            <a:ln>
              <a:noFill/>
            </a:ln>
          </p:spPr>
          <p:style>
            <a:lnRef idx="0"/>
            <a:fillRef idx="0"/>
            <a:effectRef idx="0"/>
            <a:fontRef idx="minor"/>
          </p:style>
        </p:sp>
        <p:sp>
          <p:nvSpPr>
            <p:cNvPr id="389" name="CustomShape 103"/>
            <p:cNvSpPr/>
            <p:nvPr/>
          </p:nvSpPr>
          <p:spPr>
            <a:xfrm>
              <a:off x="8818920" y="1033200"/>
              <a:ext cx="91800" cy="32040"/>
            </a:xfrm>
            <a:custGeom>
              <a:avLst/>
              <a:gdLst/>
              <a:ahLst/>
              <a:rect l="l" t="t" r="r" b="b"/>
              <a:pathLst>
                <a:path w="120000" h="120000">
                  <a:moveTo>
                    <a:pt x="11330" y="55851"/>
                  </a:moveTo>
                  <a:lnTo>
                    <a:pt x="98497" y="120000"/>
                  </a:lnTo>
                  <a:cubicBezTo>
                    <a:pt x="99914" y="118085"/>
                    <a:pt x="102875" y="114574"/>
                    <a:pt x="107639" y="107234"/>
                  </a:cubicBezTo>
                  <a:cubicBezTo>
                    <a:pt x="114077" y="98297"/>
                    <a:pt x="117811" y="92872"/>
                    <a:pt x="120000" y="87446"/>
                  </a:cubicBezTo>
                  <a:lnTo>
                    <a:pt x="0" y="0"/>
                  </a:lnTo>
                  <a:cubicBezTo>
                    <a:pt x="0" y="1914"/>
                    <a:pt x="0" y="2872"/>
                    <a:pt x="386" y="4468"/>
                  </a:cubicBezTo>
                  <a:cubicBezTo>
                    <a:pt x="1416" y="9255"/>
                    <a:pt x="9527" y="45957"/>
                    <a:pt x="11330" y="55851"/>
                  </a:cubicBezTo>
                  <a:close/>
                </a:path>
              </a:pathLst>
            </a:custGeom>
            <a:solidFill>
              <a:srgbClr val="ffd966"/>
            </a:solidFill>
            <a:ln>
              <a:noFill/>
            </a:ln>
          </p:spPr>
          <p:style>
            <a:lnRef idx="0"/>
            <a:fillRef idx="0"/>
            <a:effectRef idx="0"/>
            <a:fontRef idx="minor"/>
          </p:style>
        </p:sp>
        <p:sp>
          <p:nvSpPr>
            <p:cNvPr id="390" name="CustomShape 104"/>
            <p:cNvSpPr/>
            <p:nvPr/>
          </p:nvSpPr>
          <p:spPr>
            <a:xfrm>
              <a:off x="8827560" y="993600"/>
              <a:ext cx="99000" cy="32040"/>
            </a:xfrm>
            <a:custGeom>
              <a:avLst/>
              <a:gdLst/>
              <a:ahLst/>
              <a:rect l="l" t="t" r="r" b="b"/>
              <a:pathLst>
                <a:path w="120000" h="120000">
                  <a:moveTo>
                    <a:pt x="119052" y="106771"/>
                  </a:moveTo>
                  <a:cubicBezTo>
                    <a:pt x="117986" y="114960"/>
                    <a:pt x="115024" y="120000"/>
                    <a:pt x="112300" y="117480"/>
                  </a:cubicBezTo>
                  <a:lnTo>
                    <a:pt x="4383" y="32125"/>
                  </a:lnTo>
                  <a:cubicBezTo>
                    <a:pt x="1658" y="30236"/>
                    <a:pt x="0" y="21417"/>
                    <a:pt x="947" y="13543"/>
                  </a:cubicBezTo>
                  <a:lnTo>
                    <a:pt x="947" y="13543"/>
                  </a:lnTo>
                  <a:cubicBezTo>
                    <a:pt x="2013" y="5354"/>
                    <a:pt x="4975" y="0"/>
                    <a:pt x="7699" y="2834"/>
                  </a:cubicBezTo>
                  <a:lnTo>
                    <a:pt x="115616" y="88188"/>
                  </a:lnTo>
                  <a:cubicBezTo>
                    <a:pt x="118696" y="90078"/>
                    <a:pt x="120000" y="97952"/>
                    <a:pt x="119052" y="106771"/>
                  </a:cubicBezTo>
                  <a:lnTo>
                    <a:pt x="119052" y="106771"/>
                  </a:lnTo>
                  <a:close/>
                </a:path>
              </a:pathLst>
            </a:custGeom>
            <a:solidFill>
              <a:srgbClr val="ffd966"/>
            </a:solidFill>
            <a:ln>
              <a:noFill/>
            </a:ln>
          </p:spPr>
          <p:style>
            <a:lnRef idx="0"/>
            <a:fillRef idx="0"/>
            <a:effectRef idx="0"/>
            <a:fontRef idx="minor"/>
          </p:style>
        </p:sp>
        <p:sp>
          <p:nvSpPr>
            <p:cNvPr id="391" name="CustomShape 105"/>
            <p:cNvSpPr/>
            <p:nvPr/>
          </p:nvSpPr>
          <p:spPr>
            <a:xfrm>
              <a:off x="8823600" y="1005120"/>
              <a:ext cx="99720" cy="32400"/>
            </a:xfrm>
            <a:custGeom>
              <a:avLst/>
              <a:gdLst/>
              <a:ahLst/>
              <a:rect l="l" t="t" r="r" b="b"/>
              <a:pathLst>
                <a:path w="120000" h="120000">
                  <a:moveTo>
                    <a:pt x="118934" y="106456"/>
                  </a:moveTo>
                  <a:cubicBezTo>
                    <a:pt x="117988" y="114645"/>
                    <a:pt x="114911" y="120000"/>
                    <a:pt x="112307" y="117165"/>
                  </a:cubicBezTo>
                  <a:lnTo>
                    <a:pt x="4378" y="31811"/>
                  </a:lnTo>
                  <a:cubicBezTo>
                    <a:pt x="1656" y="30236"/>
                    <a:pt x="0" y="21102"/>
                    <a:pt x="1065" y="13228"/>
                  </a:cubicBezTo>
                  <a:lnTo>
                    <a:pt x="1065" y="13228"/>
                  </a:lnTo>
                  <a:cubicBezTo>
                    <a:pt x="2011" y="5354"/>
                    <a:pt x="5088" y="0"/>
                    <a:pt x="7692" y="2519"/>
                  </a:cubicBezTo>
                  <a:lnTo>
                    <a:pt x="115621" y="87874"/>
                  </a:lnTo>
                  <a:cubicBezTo>
                    <a:pt x="118224" y="89763"/>
                    <a:pt x="120000" y="98582"/>
                    <a:pt x="118934" y="106456"/>
                  </a:cubicBezTo>
                  <a:lnTo>
                    <a:pt x="118934" y="106456"/>
                  </a:lnTo>
                  <a:close/>
                </a:path>
              </a:pathLst>
            </a:custGeom>
            <a:solidFill>
              <a:srgbClr val="ffd966"/>
            </a:solidFill>
            <a:ln>
              <a:noFill/>
            </a:ln>
          </p:spPr>
          <p:style>
            <a:lnRef idx="0"/>
            <a:fillRef idx="0"/>
            <a:effectRef idx="0"/>
            <a:fontRef idx="minor"/>
          </p:style>
        </p:sp>
        <p:sp>
          <p:nvSpPr>
            <p:cNvPr id="392" name="CustomShape 106"/>
            <p:cNvSpPr/>
            <p:nvPr/>
          </p:nvSpPr>
          <p:spPr>
            <a:xfrm>
              <a:off x="8819280" y="1017360"/>
              <a:ext cx="99720" cy="32400"/>
            </a:xfrm>
            <a:custGeom>
              <a:avLst/>
              <a:gdLst/>
              <a:ahLst/>
              <a:rect l="l" t="t" r="r" b="b"/>
              <a:pathLst>
                <a:path w="120000" h="120000">
                  <a:moveTo>
                    <a:pt x="119052" y="106771"/>
                  </a:moveTo>
                  <a:cubicBezTo>
                    <a:pt x="117986" y="114645"/>
                    <a:pt x="115024" y="120000"/>
                    <a:pt x="112300" y="117165"/>
                  </a:cubicBezTo>
                  <a:lnTo>
                    <a:pt x="4383" y="31811"/>
                  </a:lnTo>
                  <a:cubicBezTo>
                    <a:pt x="1658" y="30236"/>
                    <a:pt x="0" y="21417"/>
                    <a:pt x="947" y="13228"/>
                  </a:cubicBezTo>
                  <a:lnTo>
                    <a:pt x="947" y="13228"/>
                  </a:lnTo>
                  <a:cubicBezTo>
                    <a:pt x="2013" y="5354"/>
                    <a:pt x="4975" y="0"/>
                    <a:pt x="7699" y="2519"/>
                  </a:cubicBezTo>
                  <a:lnTo>
                    <a:pt x="115735" y="87874"/>
                  </a:lnTo>
                  <a:cubicBezTo>
                    <a:pt x="118341" y="89763"/>
                    <a:pt x="120000" y="98582"/>
                    <a:pt x="119052" y="106771"/>
                  </a:cubicBezTo>
                  <a:lnTo>
                    <a:pt x="119052" y="106771"/>
                  </a:lnTo>
                  <a:close/>
                </a:path>
              </a:pathLst>
            </a:custGeom>
            <a:solidFill>
              <a:srgbClr val="ffd966"/>
            </a:solidFill>
            <a:ln>
              <a:noFill/>
            </a:ln>
          </p:spPr>
          <p:style>
            <a:lnRef idx="0"/>
            <a:fillRef idx="0"/>
            <a:effectRef idx="0"/>
            <a:fontRef idx="minor"/>
          </p:style>
        </p:sp>
        <p:sp>
          <p:nvSpPr>
            <p:cNvPr id="393" name="CustomShape 107"/>
            <p:cNvSpPr/>
            <p:nvPr/>
          </p:nvSpPr>
          <p:spPr>
            <a:xfrm>
              <a:off x="8816400" y="1028160"/>
              <a:ext cx="98640" cy="29520"/>
            </a:xfrm>
            <a:custGeom>
              <a:avLst/>
              <a:gdLst/>
              <a:ahLst/>
              <a:rect l="l" t="t" r="r" b="b"/>
              <a:pathLst>
                <a:path w="120000" h="120000">
                  <a:moveTo>
                    <a:pt x="119281" y="111279"/>
                  </a:moveTo>
                  <a:cubicBezTo>
                    <a:pt x="118682" y="117209"/>
                    <a:pt x="115928" y="120000"/>
                    <a:pt x="113173" y="117209"/>
                  </a:cubicBezTo>
                  <a:lnTo>
                    <a:pt x="4670" y="23720"/>
                  </a:lnTo>
                  <a:cubicBezTo>
                    <a:pt x="2035" y="21627"/>
                    <a:pt x="0" y="14651"/>
                    <a:pt x="718" y="8720"/>
                  </a:cubicBezTo>
                  <a:lnTo>
                    <a:pt x="718" y="8720"/>
                  </a:lnTo>
                  <a:cubicBezTo>
                    <a:pt x="1317" y="3139"/>
                    <a:pt x="4071" y="0"/>
                    <a:pt x="6706" y="3139"/>
                  </a:cubicBezTo>
                  <a:lnTo>
                    <a:pt x="115209" y="96627"/>
                  </a:lnTo>
                  <a:cubicBezTo>
                    <a:pt x="118323" y="99418"/>
                    <a:pt x="120000" y="105348"/>
                    <a:pt x="119281" y="111279"/>
                  </a:cubicBezTo>
                  <a:lnTo>
                    <a:pt x="119281" y="111279"/>
                  </a:lnTo>
                  <a:close/>
                </a:path>
              </a:pathLst>
            </a:custGeom>
            <a:solidFill>
              <a:srgbClr val="ffd966"/>
            </a:solidFill>
            <a:ln>
              <a:noFill/>
            </a:ln>
          </p:spPr>
          <p:style>
            <a:lnRef idx="0"/>
            <a:fillRef idx="0"/>
            <a:effectRef idx="0"/>
            <a:fontRef idx="minor"/>
          </p:style>
        </p:sp>
        <p:sp>
          <p:nvSpPr>
            <p:cNvPr id="394" name="CustomShape 108"/>
            <p:cNvSpPr/>
            <p:nvPr/>
          </p:nvSpPr>
          <p:spPr>
            <a:xfrm>
              <a:off x="8831160" y="981360"/>
              <a:ext cx="100440" cy="32400"/>
            </a:xfrm>
            <a:custGeom>
              <a:avLst/>
              <a:gdLst/>
              <a:ahLst/>
              <a:rect l="l" t="t" r="r" b="b"/>
              <a:pathLst>
                <a:path w="120000" h="120000">
                  <a:moveTo>
                    <a:pt x="118948" y="106875"/>
                  </a:moveTo>
                  <a:cubicBezTo>
                    <a:pt x="118013" y="114687"/>
                    <a:pt x="115092" y="120000"/>
                    <a:pt x="112405" y="117500"/>
                  </a:cubicBezTo>
                  <a:lnTo>
                    <a:pt x="4206" y="31875"/>
                  </a:lnTo>
                  <a:cubicBezTo>
                    <a:pt x="1635" y="30000"/>
                    <a:pt x="0" y="21250"/>
                    <a:pt x="934" y="13437"/>
                  </a:cubicBezTo>
                  <a:lnTo>
                    <a:pt x="934" y="13437"/>
                  </a:lnTo>
                  <a:cubicBezTo>
                    <a:pt x="1869" y="5312"/>
                    <a:pt x="4907" y="0"/>
                    <a:pt x="7478" y="2812"/>
                  </a:cubicBezTo>
                  <a:lnTo>
                    <a:pt x="115676" y="88437"/>
                  </a:lnTo>
                  <a:cubicBezTo>
                    <a:pt x="118364" y="90000"/>
                    <a:pt x="120000" y="98750"/>
                    <a:pt x="118948" y="106875"/>
                  </a:cubicBezTo>
                  <a:lnTo>
                    <a:pt x="118948" y="106875"/>
                  </a:lnTo>
                  <a:close/>
                </a:path>
              </a:pathLst>
            </a:custGeom>
            <a:solidFill>
              <a:srgbClr val="ffd966"/>
            </a:solidFill>
            <a:ln>
              <a:noFill/>
            </a:ln>
          </p:spPr>
          <p:style>
            <a:lnRef idx="0"/>
            <a:fillRef idx="0"/>
            <a:effectRef idx="0"/>
            <a:fontRef idx="minor"/>
          </p:style>
        </p:sp>
        <p:sp>
          <p:nvSpPr>
            <p:cNvPr id="395" name="CustomShape 109"/>
            <p:cNvSpPr/>
            <p:nvPr/>
          </p:nvSpPr>
          <p:spPr>
            <a:xfrm>
              <a:off x="8834400" y="739800"/>
              <a:ext cx="206640" cy="237960"/>
            </a:xfrm>
            <a:custGeom>
              <a:avLst/>
              <a:gdLst/>
              <a:ahLst/>
              <a:rect l="l" t="t" r="r" b="b"/>
              <a:pathLst>
                <a:path w="120000" h="120000">
                  <a:moveTo>
                    <a:pt x="76348" y="3684"/>
                  </a:moveTo>
                  <a:lnTo>
                    <a:pt x="72182" y="2687"/>
                  </a:lnTo>
                  <a:cubicBezTo>
                    <a:pt x="57974" y="0"/>
                    <a:pt x="44450" y="1213"/>
                    <a:pt x="31269" y="6849"/>
                  </a:cubicBezTo>
                  <a:cubicBezTo>
                    <a:pt x="25962" y="9060"/>
                    <a:pt x="20313" y="11618"/>
                    <a:pt x="15634" y="15780"/>
                  </a:cubicBezTo>
                  <a:cubicBezTo>
                    <a:pt x="10499" y="20289"/>
                    <a:pt x="6790" y="25187"/>
                    <a:pt x="4222" y="31083"/>
                  </a:cubicBezTo>
                  <a:lnTo>
                    <a:pt x="3081" y="33988"/>
                  </a:lnTo>
                  <a:cubicBezTo>
                    <a:pt x="684" y="41835"/>
                    <a:pt x="0" y="48208"/>
                    <a:pt x="1141" y="53843"/>
                  </a:cubicBezTo>
                  <a:cubicBezTo>
                    <a:pt x="2282" y="59436"/>
                    <a:pt x="3880" y="64942"/>
                    <a:pt x="5477" y="70231"/>
                  </a:cubicBezTo>
                  <a:lnTo>
                    <a:pt x="6162" y="72442"/>
                  </a:lnTo>
                  <a:cubicBezTo>
                    <a:pt x="6447" y="73656"/>
                    <a:pt x="6961" y="74869"/>
                    <a:pt x="7246" y="76083"/>
                  </a:cubicBezTo>
                  <a:cubicBezTo>
                    <a:pt x="8901" y="81112"/>
                    <a:pt x="10841" y="86748"/>
                    <a:pt x="10499" y="92861"/>
                  </a:cubicBezTo>
                  <a:cubicBezTo>
                    <a:pt x="10328" y="95419"/>
                    <a:pt x="9700" y="98106"/>
                    <a:pt x="9186" y="100708"/>
                  </a:cubicBezTo>
                  <a:cubicBezTo>
                    <a:pt x="8901" y="102052"/>
                    <a:pt x="8559" y="103265"/>
                    <a:pt x="8388" y="104609"/>
                  </a:cubicBezTo>
                  <a:cubicBezTo>
                    <a:pt x="8102" y="106213"/>
                    <a:pt x="9015" y="108034"/>
                    <a:pt x="10328" y="109725"/>
                  </a:cubicBezTo>
                  <a:cubicBezTo>
                    <a:pt x="15805" y="110852"/>
                    <a:pt x="21740" y="112066"/>
                    <a:pt x="28701" y="113670"/>
                  </a:cubicBezTo>
                  <a:cubicBezTo>
                    <a:pt x="33209" y="114624"/>
                    <a:pt x="37888" y="115751"/>
                    <a:pt x="42396" y="116835"/>
                  </a:cubicBezTo>
                  <a:cubicBezTo>
                    <a:pt x="46904" y="117962"/>
                    <a:pt x="51583" y="118916"/>
                    <a:pt x="56091" y="120000"/>
                  </a:cubicBezTo>
                  <a:cubicBezTo>
                    <a:pt x="58487" y="118569"/>
                    <a:pt x="60427" y="115361"/>
                    <a:pt x="62368" y="112326"/>
                  </a:cubicBezTo>
                  <a:cubicBezTo>
                    <a:pt x="63794" y="109855"/>
                    <a:pt x="65392" y="107427"/>
                    <a:pt x="67332" y="105216"/>
                  </a:cubicBezTo>
                  <a:cubicBezTo>
                    <a:pt x="71669" y="100578"/>
                    <a:pt x="76975" y="96416"/>
                    <a:pt x="81825" y="92861"/>
                  </a:cubicBezTo>
                  <a:cubicBezTo>
                    <a:pt x="82967" y="91994"/>
                    <a:pt x="84108" y="91040"/>
                    <a:pt x="85192" y="90173"/>
                  </a:cubicBezTo>
                  <a:lnTo>
                    <a:pt x="89871" y="86618"/>
                  </a:lnTo>
                  <a:cubicBezTo>
                    <a:pt x="100199" y="78771"/>
                    <a:pt x="109843" y="71445"/>
                    <a:pt x="115663" y="58959"/>
                  </a:cubicBezTo>
                  <a:lnTo>
                    <a:pt x="115948" y="57875"/>
                  </a:lnTo>
                  <a:cubicBezTo>
                    <a:pt x="120000" y="46127"/>
                    <a:pt x="118402" y="35245"/>
                    <a:pt x="110984" y="24841"/>
                  </a:cubicBezTo>
                  <a:cubicBezTo>
                    <a:pt x="104079" y="15043"/>
                    <a:pt x="92439" y="7933"/>
                    <a:pt x="76348" y="3684"/>
                  </a:cubicBezTo>
                  <a:close/>
                </a:path>
              </a:pathLst>
            </a:custGeom>
            <a:solidFill>
              <a:srgbClr val="f18d87"/>
            </a:solidFill>
            <a:ln>
              <a:noFill/>
            </a:ln>
          </p:spPr>
          <p:style>
            <a:lnRef idx="0"/>
            <a:fillRef idx="0"/>
            <a:effectRef idx="0"/>
            <a:fontRef idx="minor"/>
          </p:style>
        </p:sp>
        <p:sp>
          <p:nvSpPr>
            <p:cNvPr id="396" name="CustomShape 110"/>
            <p:cNvSpPr/>
            <p:nvPr/>
          </p:nvSpPr>
          <p:spPr>
            <a:xfrm>
              <a:off x="8834400" y="739800"/>
              <a:ext cx="206640" cy="237960"/>
            </a:xfrm>
            <a:custGeom>
              <a:avLst/>
              <a:gdLst/>
              <a:ahLst/>
              <a:rect l="l" t="t" r="r" b="b"/>
              <a:pathLst>
                <a:path w="120000" h="120000">
                  <a:moveTo>
                    <a:pt x="110984" y="24710"/>
                  </a:moveTo>
                  <a:cubicBezTo>
                    <a:pt x="104079" y="15043"/>
                    <a:pt x="92439" y="8063"/>
                    <a:pt x="76348" y="3684"/>
                  </a:cubicBezTo>
                  <a:lnTo>
                    <a:pt x="72182" y="2687"/>
                  </a:lnTo>
                  <a:cubicBezTo>
                    <a:pt x="57974" y="0"/>
                    <a:pt x="44621" y="1213"/>
                    <a:pt x="31269" y="6849"/>
                  </a:cubicBezTo>
                  <a:cubicBezTo>
                    <a:pt x="25962" y="9060"/>
                    <a:pt x="20313" y="11618"/>
                    <a:pt x="15634" y="15780"/>
                  </a:cubicBezTo>
                  <a:cubicBezTo>
                    <a:pt x="10499" y="20289"/>
                    <a:pt x="6790" y="25187"/>
                    <a:pt x="4222" y="31083"/>
                  </a:cubicBezTo>
                  <a:lnTo>
                    <a:pt x="3081" y="33988"/>
                  </a:lnTo>
                  <a:cubicBezTo>
                    <a:pt x="684" y="41835"/>
                    <a:pt x="0" y="48208"/>
                    <a:pt x="1141" y="53843"/>
                  </a:cubicBezTo>
                  <a:cubicBezTo>
                    <a:pt x="2282" y="59436"/>
                    <a:pt x="3880" y="64942"/>
                    <a:pt x="5477" y="70231"/>
                  </a:cubicBezTo>
                  <a:lnTo>
                    <a:pt x="6162" y="72442"/>
                  </a:lnTo>
                  <a:cubicBezTo>
                    <a:pt x="6447" y="73656"/>
                    <a:pt x="6961" y="74869"/>
                    <a:pt x="7246" y="76083"/>
                  </a:cubicBezTo>
                  <a:cubicBezTo>
                    <a:pt x="8901" y="81112"/>
                    <a:pt x="10841" y="86748"/>
                    <a:pt x="10499" y="92861"/>
                  </a:cubicBezTo>
                  <a:cubicBezTo>
                    <a:pt x="10328" y="95419"/>
                    <a:pt x="9700" y="98106"/>
                    <a:pt x="9186" y="100708"/>
                  </a:cubicBezTo>
                  <a:cubicBezTo>
                    <a:pt x="8901" y="102052"/>
                    <a:pt x="8559" y="103265"/>
                    <a:pt x="8388" y="104609"/>
                  </a:cubicBezTo>
                  <a:cubicBezTo>
                    <a:pt x="8102" y="106213"/>
                    <a:pt x="9015" y="108034"/>
                    <a:pt x="10328" y="109725"/>
                  </a:cubicBezTo>
                  <a:cubicBezTo>
                    <a:pt x="15805" y="110852"/>
                    <a:pt x="21740" y="112066"/>
                    <a:pt x="28701" y="113670"/>
                  </a:cubicBezTo>
                  <a:cubicBezTo>
                    <a:pt x="33209" y="114624"/>
                    <a:pt x="37888" y="115751"/>
                    <a:pt x="42396" y="116835"/>
                  </a:cubicBezTo>
                  <a:cubicBezTo>
                    <a:pt x="46904" y="117962"/>
                    <a:pt x="51583" y="118916"/>
                    <a:pt x="56091" y="120000"/>
                  </a:cubicBezTo>
                  <a:cubicBezTo>
                    <a:pt x="58487" y="118569"/>
                    <a:pt x="60427" y="115361"/>
                    <a:pt x="62368" y="112326"/>
                  </a:cubicBezTo>
                  <a:cubicBezTo>
                    <a:pt x="63794" y="109855"/>
                    <a:pt x="65392" y="107427"/>
                    <a:pt x="67332" y="105216"/>
                  </a:cubicBezTo>
                  <a:cubicBezTo>
                    <a:pt x="71669" y="100578"/>
                    <a:pt x="76975" y="96416"/>
                    <a:pt x="81825" y="92861"/>
                  </a:cubicBezTo>
                  <a:cubicBezTo>
                    <a:pt x="82967" y="91994"/>
                    <a:pt x="84108" y="91040"/>
                    <a:pt x="85192" y="90173"/>
                  </a:cubicBezTo>
                  <a:lnTo>
                    <a:pt x="89871" y="86618"/>
                  </a:lnTo>
                  <a:cubicBezTo>
                    <a:pt x="100199" y="78771"/>
                    <a:pt x="109843" y="71445"/>
                    <a:pt x="115663" y="58959"/>
                  </a:cubicBezTo>
                  <a:lnTo>
                    <a:pt x="116119" y="57875"/>
                  </a:lnTo>
                  <a:cubicBezTo>
                    <a:pt x="120000" y="45997"/>
                    <a:pt x="118402" y="35115"/>
                    <a:pt x="110984" y="24710"/>
                  </a:cubicBezTo>
                  <a:close/>
                </a:path>
              </a:pathLst>
            </a:custGeom>
            <a:solidFill>
              <a:srgbClr val="e83e33"/>
            </a:solidFill>
            <a:ln>
              <a:noFill/>
            </a:ln>
          </p:spPr>
          <p:style>
            <a:lnRef idx="0"/>
            <a:fillRef idx="0"/>
            <a:effectRef idx="0"/>
            <a:fontRef idx="minor"/>
          </p:style>
        </p:sp>
        <p:sp>
          <p:nvSpPr>
            <p:cNvPr id="397" name="CustomShape 111"/>
            <p:cNvSpPr/>
            <p:nvPr/>
          </p:nvSpPr>
          <p:spPr>
            <a:xfrm>
              <a:off x="8834400" y="739080"/>
              <a:ext cx="206640" cy="237960"/>
            </a:xfrm>
            <a:custGeom>
              <a:avLst/>
              <a:gdLst/>
              <a:ahLst/>
              <a:rect l="l" t="t" r="r" b="b"/>
              <a:pathLst>
                <a:path w="120000" h="120000">
                  <a:moveTo>
                    <a:pt x="89871" y="86587"/>
                  </a:moveTo>
                  <a:lnTo>
                    <a:pt x="85192" y="90140"/>
                  </a:lnTo>
                  <a:cubicBezTo>
                    <a:pt x="84108" y="91007"/>
                    <a:pt x="82967" y="91874"/>
                    <a:pt x="81825" y="92827"/>
                  </a:cubicBezTo>
                  <a:cubicBezTo>
                    <a:pt x="77146" y="96511"/>
                    <a:pt x="71669" y="100541"/>
                    <a:pt x="67332" y="105178"/>
                  </a:cubicBezTo>
                  <a:cubicBezTo>
                    <a:pt x="65392" y="107388"/>
                    <a:pt x="63794" y="109859"/>
                    <a:pt x="62368" y="112286"/>
                  </a:cubicBezTo>
                  <a:cubicBezTo>
                    <a:pt x="60427" y="115449"/>
                    <a:pt x="58487" y="118656"/>
                    <a:pt x="56091" y="120000"/>
                  </a:cubicBezTo>
                  <a:cubicBezTo>
                    <a:pt x="51412" y="118873"/>
                    <a:pt x="46904" y="117919"/>
                    <a:pt x="42396" y="116793"/>
                  </a:cubicBezTo>
                  <a:cubicBezTo>
                    <a:pt x="37717" y="115709"/>
                    <a:pt x="33209" y="114712"/>
                    <a:pt x="28701" y="113629"/>
                  </a:cubicBezTo>
                  <a:cubicBezTo>
                    <a:pt x="21740" y="112026"/>
                    <a:pt x="15805" y="110812"/>
                    <a:pt x="10328" y="109729"/>
                  </a:cubicBezTo>
                  <a:cubicBezTo>
                    <a:pt x="9015" y="107995"/>
                    <a:pt x="8216" y="106175"/>
                    <a:pt x="8388" y="104572"/>
                  </a:cubicBezTo>
                  <a:cubicBezTo>
                    <a:pt x="8559" y="103358"/>
                    <a:pt x="8901" y="102015"/>
                    <a:pt x="9186" y="100671"/>
                  </a:cubicBezTo>
                  <a:cubicBezTo>
                    <a:pt x="9871" y="98114"/>
                    <a:pt x="10328" y="95427"/>
                    <a:pt x="10499" y="92827"/>
                  </a:cubicBezTo>
                  <a:cubicBezTo>
                    <a:pt x="10841" y="86717"/>
                    <a:pt x="8901" y="81083"/>
                    <a:pt x="7246" y="76099"/>
                  </a:cubicBezTo>
                  <a:cubicBezTo>
                    <a:pt x="6961" y="74842"/>
                    <a:pt x="6447" y="73629"/>
                    <a:pt x="6162" y="72416"/>
                  </a:cubicBezTo>
                  <a:lnTo>
                    <a:pt x="5477" y="70205"/>
                  </a:lnTo>
                  <a:cubicBezTo>
                    <a:pt x="3880" y="64962"/>
                    <a:pt x="2282" y="59458"/>
                    <a:pt x="1141" y="53824"/>
                  </a:cubicBezTo>
                  <a:cubicBezTo>
                    <a:pt x="0" y="48190"/>
                    <a:pt x="684" y="41820"/>
                    <a:pt x="3081" y="34019"/>
                  </a:cubicBezTo>
                  <a:lnTo>
                    <a:pt x="4222" y="31072"/>
                  </a:lnTo>
                  <a:cubicBezTo>
                    <a:pt x="6790" y="25308"/>
                    <a:pt x="10499" y="20325"/>
                    <a:pt x="15634" y="15774"/>
                  </a:cubicBezTo>
                  <a:cubicBezTo>
                    <a:pt x="20313" y="11744"/>
                    <a:pt x="25962" y="9057"/>
                    <a:pt x="31269" y="6847"/>
                  </a:cubicBezTo>
                  <a:cubicBezTo>
                    <a:pt x="44621" y="1343"/>
                    <a:pt x="57974" y="0"/>
                    <a:pt x="72182" y="2686"/>
                  </a:cubicBezTo>
                  <a:lnTo>
                    <a:pt x="76348" y="3683"/>
                  </a:lnTo>
                  <a:cubicBezTo>
                    <a:pt x="92439" y="7973"/>
                    <a:pt x="104194" y="15037"/>
                    <a:pt x="110984" y="24702"/>
                  </a:cubicBezTo>
                  <a:cubicBezTo>
                    <a:pt x="118402" y="35102"/>
                    <a:pt x="120000" y="45980"/>
                    <a:pt x="115948" y="57724"/>
                  </a:cubicBezTo>
                  <a:lnTo>
                    <a:pt x="115492" y="58851"/>
                  </a:lnTo>
                  <a:cubicBezTo>
                    <a:pt x="109843" y="71419"/>
                    <a:pt x="100199" y="78786"/>
                    <a:pt x="89871" y="86587"/>
                  </a:cubicBezTo>
                  <a:close/>
                </a:path>
              </a:pathLst>
            </a:custGeom>
            <a:solidFill>
              <a:srgbClr val="ffd966"/>
            </a:solidFill>
            <a:ln>
              <a:noFill/>
            </a:ln>
          </p:spPr>
          <p:style>
            <a:lnRef idx="0"/>
            <a:fillRef idx="0"/>
            <a:effectRef idx="0"/>
            <a:fontRef idx="minor"/>
          </p:style>
        </p:sp>
      </p:grpSp>
      <p:sp>
        <p:nvSpPr>
          <p:cNvPr id="398" name="CustomShape 112"/>
          <p:cNvSpPr/>
          <p:nvPr/>
        </p:nvSpPr>
        <p:spPr>
          <a:xfrm>
            <a:off x="7412400" y="6185160"/>
            <a:ext cx="2368800" cy="369000"/>
          </a:xfrm>
          <a:prstGeom prst="rect">
            <a:avLst/>
          </a:prstGeom>
          <a:noFill/>
          <a:ln>
            <a:noFill/>
          </a:ln>
        </p:spPr>
        <p:style>
          <a:lnRef idx="0"/>
          <a:fillRef idx="0"/>
          <a:effectRef idx="0"/>
          <a:fontRef idx="minor"/>
        </p:style>
        <p:txBody>
          <a:bodyPr/>
          <a:p>
            <a:pPr algn="r">
              <a:lnSpc>
                <a:spcPct val="100000"/>
              </a:lnSpc>
            </a:pPr>
            <a:r>
              <a:rPr b="1" i="1" lang="ca-ES" sz="1800" spc="-1" strike="noStrike">
                <a:solidFill>
                  <a:srgbClr val="595959"/>
                </a:solidFill>
                <a:latin typeface="Raleway"/>
                <a:ea typeface="Raleway"/>
              </a:rPr>
              <a:t>Tiempo: 5 minutos</a:t>
            </a:r>
            <a:endParaRPr b="0" lang="ca-ES" sz="1800" spc="-1" strike="noStrike">
              <a:latin typeface="Arial"/>
            </a:endParaRPr>
          </a:p>
        </p:txBody>
      </p:sp>
      <p:sp>
        <p:nvSpPr>
          <p:cNvPr id="399" name="CustomShape 113"/>
          <p:cNvSpPr/>
          <p:nvPr/>
        </p:nvSpPr>
        <p:spPr>
          <a:xfrm>
            <a:off x="365760" y="3691800"/>
            <a:ext cx="9154440" cy="2493000"/>
          </a:xfrm>
          <a:prstGeom prst="rect">
            <a:avLst/>
          </a:prstGeom>
          <a:noFill/>
          <a:ln>
            <a:noFill/>
          </a:ln>
        </p:spPr>
        <p:style>
          <a:lnRef idx="0"/>
          <a:fillRef idx="0"/>
          <a:effectRef idx="0"/>
          <a:fontRef idx="minor"/>
        </p:style>
        <p:txBody>
          <a:bodyPr tIns="91440" bIns="91440"/>
          <a:p>
            <a:pPr>
              <a:lnSpc>
                <a:spcPct val="100000"/>
              </a:lnSpc>
            </a:pPr>
            <a:r>
              <a:rPr b="1" lang="ca-ES" sz="2000" spc="-1" strike="noStrike" u="sng">
                <a:solidFill>
                  <a:srgbClr val="0097a7"/>
                </a:solidFill>
                <a:uFillTx/>
                <a:latin typeface="Raleway"/>
                <a:ea typeface="Raleway"/>
                <a:hlinkClick r:id="rId4"/>
              </a:rPr>
              <a:t>http://dbpedia.org/snorql/?query=SELECT+%3Fname+%3Fbirth++%3Fperson+WHERE+%7B++++++%3Fperson+dbo%3AbirthPlace+%3ABarcelona+.++++++%3Fperson+dbo%3AbirthDate+%3Fbirth+.++++++%3Fperson+foaf%3Aname+%3Fname+.++++++%3Fperson+dbo%3AbirthDate+%3Fbirth+.++++++FILTER+%28%3Fbirth+%3E+%221960-01-01%22%5E%5Exsd%3Adate%29+.+%7D+ORDER+BY+%3Fname</a:t>
            </a:r>
            <a:endParaRPr b="0" lang="ca-ES" sz="2000" spc="-1" strike="noStrike">
              <a:latin typeface="Arial"/>
            </a:endParaRPr>
          </a:p>
          <a:p>
            <a:pPr>
              <a:lnSpc>
                <a:spcPct val="100000"/>
              </a:lnSpc>
            </a:pPr>
            <a:endParaRPr b="0" lang="ca-ES" sz="2000" spc="-1" strike="noStrike">
              <a:latin typeface="Arial"/>
            </a:endParaRPr>
          </a:p>
          <a:p>
            <a:pPr>
              <a:lnSpc>
                <a:spcPct val="100000"/>
              </a:lnSpc>
            </a:pPr>
            <a:endParaRPr b="0" lang="ca-ES" sz="2000" spc="-1" strike="noStrike">
              <a:latin typeface="Arial"/>
            </a:endParaRPr>
          </a:p>
          <a:p>
            <a:pPr>
              <a:lnSpc>
                <a:spcPct val="100000"/>
              </a:lnSpc>
            </a:pPr>
            <a:endParaRPr b="0" lang="ca-ES" sz="2000" spc="-1" strike="noStrike">
              <a:latin typeface="Arial"/>
            </a:endParaRPr>
          </a:p>
          <a:p>
            <a:pPr>
              <a:lnSpc>
                <a:spcPct val="100000"/>
              </a:lnSpc>
            </a:pPr>
            <a:endParaRPr b="0" lang="ca-ES" sz="2000" spc="-1" strike="noStrike">
              <a:latin typeface="Arial"/>
            </a:endParaRPr>
          </a:p>
          <a:p>
            <a:pPr>
              <a:lnSpc>
                <a:spcPct val="100000"/>
              </a:lnSpc>
            </a:pPr>
            <a:endParaRPr b="0" lang="ca-ES" sz="2000" spc="-1" strike="noStrike">
              <a:latin typeface="Arial"/>
            </a:endParaRPr>
          </a:p>
        </p:txBody>
      </p:sp>
      <p:sp>
        <p:nvSpPr>
          <p:cNvPr id="400" name="CustomShape 114"/>
          <p:cNvSpPr/>
          <p:nvPr/>
        </p:nvSpPr>
        <p:spPr>
          <a:xfrm>
            <a:off x="384840" y="1850760"/>
            <a:ext cx="6671880" cy="1840680"/>
          </a:xfrm>
          <a:prstGeom prst="rect">
            <a:avLst/>
          </a:prstGeom>
          <a:noFill/>
          <a:ln>
            <a:noFill/>
          </a:ln>
        </p:spPr>
        <p:style>
          <a:lnRef idx="0"/>
          <a:fillRef idx="0"/>
          <a:effectRef idx="0"/>
          <a:fontRef idx="minor"/>
        </p:style>
        <p:txBody>
          <a:bodyPr tIns="91440" bIns="91440"/>
          <a:p>
            <a:pPr>
              <a:lnSpc>
                <a:spcPct val="100000"/>
              </a:lnSpc>
            </a:pPr>
            <a:r>
              <a:rPr b="1" lang="ca-ES" sz="2800" spc="-1" strike="noStrike">
                <a:solidFill>
                  <a:srgbClr val="595959"/>
                </a:solidFill>
                <a:latin typeface="Raleway"/>
                <a:ea typeface="Raleway"/>
              </a:rPr>
              <a:t>Todas la personas nacidas en BCN después de 1960 que están en la Wikipédia</a:t>
            </a:r>
            <a:endParaRPr b="0" lang="ca-ES" sz="2800" spc="-1" strike="noStrike">
              <a:latin typeface="Arial"/>
            </a:endParaRPr>
          </a:p>
          <a:p>
            <a:pPr>
              <a:lnSpc>
                <a:spcPct val="100000"/>
              </a:lnSpc>
            </a:pPr>
            <a:endParaRPr b="0" lang="ca-ES" sz="2800" spc="-1" strike="noStrike">
              <a:latin typeface="Arial"/>
            </a:endParaRPr>
          </a:p>
          <a:p>
            <a:pPr>
              <a:lnSpc>
                <a:spcPct val="100000"/>
              </a:lnSpc>
            </a:pPr>
            <a:endParaRPr b="0" lang="ca-ES" sz="2800" spc="-1" strike="noStrike">
              <a:latin typeface="Arial"/>
            </a:endParaRPr>
          </a:p>
          <a:p>
            <a:pPr>
              <a:lnSpc>
                <a:spcPct val="100000"/>
              </a:lnSpc>
            </a:pPr>
            <a:endParaRPr b="0" lang="ca-ES" sz="2800" spc="-1" strike="noStrike">
              <a:latin typeface="Arial"/>
            </a:endParaRPr>
          </a:p>
          <a:p>
            <a:pPr>
              <a:lnSpc>
                <a:spcPct val="100000"/>
              </a:lnSpc>
            </a:pPr>
            <a:endParaRPr b="0" lang="ca-ES" sz="2800" spc="-1" strike="noStrike">
              <a:latin typeface="Arial"/>
            </a:endParaRPr>
          </a:p>
          <a:p>
            <a:pPr>
              <a:lnSpc>
                <a:spcPct val="100000"/>
              </a:lnSpc>
            </a:pPr>
            <a:endParaRPr b="0" lang="ca-ES" sz="2800" spc="-1" strike="noStrike">
              <a:latin typeface="Arial"/>
            </a:endParaRPr>
          </a:p>
          <a:p>
            <a:pPr>
              <a:lnSpc>
                <a:spcPct val="100000"/>
              </a:lnSpc>
            </a:pPr>
            <a:endParaRPr b="0" lang="ca-ES" sz="2800" spc="-1" strike="noStrike">
              <a:latin typeface="Arial"/>
            </a:endParaRPr>
          </a:p>
        </p:txBody>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CustomShape 1"/>
          <p:cNvSpPr/>
          <p:nvPr/>
        </p:nvSpPr>
        <p:spPr>
          <a:xfrm>
            <a:off x="354240" y="203760"/>
            <a:ext cx="7002000" cy="529920"/>
          </a:xfrm>
          <a:prstGeom prst="rect">
            <a:avLst/>
          </a:prstGeom>
          <a:noFill/>
          <a:ln>
            <a:noFill/>
          </a:ln>
        </p:spPr>
        <p:style>
          <a:lnRef idx="0"/>
          <a:fillRef idx="0"/>
          <a:effectRef idx="0"/>
          <a:fontRef idx="minor"/>
        </p:style>
        <p:txBody>
          <a:bodyPr lIns="0" rIns="0" tIns="24480" bIns="0" anchor="ctr"/>
          <a:p>
            <a:pPr>
              <a:lnSpc>
                <a:spcPct val="100000"/>
              </a:lnSpc>
            </a:pPr>
            <a:r>
              <a:rPr b="0" lang="ca-ES" sz="2300" spc="-1" strike="noStrike">
                <a:solidFill>
                  <a:srgbClr val="00a9e0"/>
                </a:solidFill>
                <a:latin typeface="Raleway"/>
                <a:ea typeface="Arial"/>
              </a:rPr>
              <a:t>The Linking Open Data cloud diagram</a:t>
            </a:r>
            <a:endParaRPr b="0" lang="ca-ES" sz="2300" spc="-1" strike="noStrike">
              <a:latin typeface="Arial"/>
            </a:endParaRPr>
          </a:p>
        </p:txBody>
      </p:sp>
      <p:pic>
        <p:nvPicPr>
          <p:cNvPr id="402" name="Shape 56" descr=""/>
          <p:cNvPicPr/>
          <p:nvPr/>
        </p:nvPicPr>
        <p:blipFill>
          <a:blip r:embed="rId1"/>
          <a:stretch/>
        </p:blipFill>
        <p:spPr>
          <a:xfrm>
            <a:off x="8408160" y="6912000"/>
            <a:ext cx="1495440" cy="591840"/>
          </a:xfrm>
          <a:prstGeom prst="rect">
            <a:avLst/>
          </a:prstGeom>
          <a:ln>
            <a:noFill/>
          </a:ln>
        </p:spPr>
      </p:pic>
      <p:pic>
        <p:nvPicPr>
          <p:cNvPr id="403" name="Shape 60" descr=""/>
          <p:cNvPicPr/>
          <p:nvPr/>
        </p:nvPicPr>
        <p:blipFill>
          <a:blip r:embed="rId2"/>
          <a:stretch/>
        </p:blipFill>
        <p:spPr>
          <a:xfrm>
            <a:off x="246600" y="6625080"/>
            <a:ext cx="871920" cy="912960"/>
          </a:xfrm>
          <a:prstGeom prst="rect">
            <a:avLst/>
          </a:prstGeom>
          <a:ln>
            <a:noFill/>
          </a:ln>
        </p:spPr>
      </p:pic>
      <p:pic>
        <p:nvPicPr>
          <p:cNvPr id="404" name="Imagen 3" descr=""/>
          <p:cNvPicPr/>
          <p:nvPr/>
        </p:nvPicPr>
        <p:blipFill>
          <a:blip r:embed="rId3"/>
          <a:stretch/>
        </p:blipFill>
        <p:spPr>
          <a:xfrm>
            <a:off x="1432440" y="1373040"/>
            <a:ext cx="6975720" cy="5226120"/>
          </a:xfrm>
          <a:prstGeom prst="rect">
            <a:avLst/>
          </a:prstGeom>
          <a:ln>
            <a:noFill/>
          </a:ln>
        </p:spPr>
      </p:pic>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CustomShape 1"/>
          <p:cNvSpPr/>
          <p:nvPr/>
        </p:nvSpPr>
        <p:spPr>
          <a:xfrm>
            <a:off x="354240" y="203760"/>
            <a:ext cx="7002000" cy="529920"/>
          </a:xfrm>
          <a:prstGeom prst="rect">
            <a:avLst/>
          </a:prstGeom>
          <a:noFill/>
          <a:ln>
            <a:noFill/>
          </a:ln>
        </p:spPr>
        <p:style>
          <a:lnRef idx="0"/>
          <a:fillRef idx="0"/>
          <a:effectRef idx="0"/>
          <a:fontRef idx="minor"/>
        </p:style>
        <p:txBody>
          <a:bodyPr lIns="0" rIns="0" tIns="24480" bIns="0" anchor="ctr"/>
          <a:p>
            <a:pPr>
              <a:lnSpc>
                <a:spcPct val="100000"/>
              </a:lnSpc>
            </a:pPr>
            <a:r>
              <a:rPr b="0" lang="ca-ES" sz="2300" spc="-1" strike="noStrike">
                <a:solidFill>
                  <a:srgbClr val="00a9e0"/>
                </a:solidFill>
                <a:latin typeface="Raleway"/>
                <a:ea typeface="Arial"/>
              </a:rPr>
              <a:t>The Linking Open Data cloud diagram</a:t>
            </a:r>
            <a:endParaRPr b="0" lang="ca-ES" sz="2300" spc="-1" strike="noStrike">
              <a:latin typeface="Arial"/>
            </a:endParaRPr>
          </a:p>
        </p:txBody>
      </p:sp>
      <p:pic>
        <p:nvPicPr>
          <p:cNvPr id="406" name="Shape 56" descr=""/>
          <p:cNvPicPr/>
          <p:nvPr/>
        </p:nvPicPr>
        <p:blipFill>
          <a:blip r:embed="rId1"/>
          <a:stretch/>
        </p:blipFill>
        <p:spPr>
          <a:xfrm>
            <a:off x="8408160" y="6912000"/>
            <a:ext cx="1495440" cy="591840"/>
          </a:xfrm>
          <a:prstGeom prst="rect">
            <a:avLst/>
          </a:prstGeom>
          <a:ln>
            <a:noFill/>
          </a:ln>
        </p:spPr>
      </p:pic>
      <p:pic>
        <p:nvPicPr>
          <p:cNvPr id="407" name="Shape 60" descr=""/>
          <p:cNvPicPr/>
          <p:nvPr/>
        </p:nvPicPr>
        <p:blipFill>
          <a:blip r:embed="rId2"/>
          <a:stretch/>
        </p:blipFill>
        <p:spPr>
          <a:xfrm>
            <a:off x="246600" y="6625080"/>
            <a:ext cx="871920" cy="912960"/>
          </a:xfrm>
          <a:prstGeom prst="rect">
            <a:avLst/>
          </a:prstGeom>
          <a:ln>
            <a:noFill/>
          </a:ln>
        </p:spPr>
      </p:pic>
      <p:pic>
        <p:nvPicPr>
          <p:cNvPr id="408" name="Imagen 3" descr=""/>
          <p:cNvPicPr/>
          <p:nvPr/>
        </p:nvPicPr>
        <p:blipFill>
          <a:blip r:embed="rId3"/>
          <a:stretch/>
        </p:blipFill>
        <p:spPr>
          <a:xfrm>
            <a:off x="992160" y="1112760"/>
            <a:ext cx="8096040" cy="5333760"/>
          </a:xfrm>
          <a:prstGeom prst="rect">
            <a:avLst/>
          </a:prstGeom>
          <a:ln>
            <a:noFill/>
          </a:ln>
        </p:spPr>
      </p:pic>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CustomShape 1"/>
          <p:cNvSpPr/>
          <p:nvPr/>
        </p:nvSpPr>
        <p:spPr>
          <a:xfrm>
            <a:off x="354240" y="203760"/>
            <a:ext cx="7002000" cy="529920"/>
          </a:xfrm>
          <a:prstGeom prst="rect">
            <a:avLst/>
          </a:prstGeom>
          <a:noFill/>
          <a:ln>
            <a:noFill/>
          </a:ln>
        </p:spPr>
        <p:style>
          <a:lnRef idx="0"/>
          <a:fillRef idx="0"/>
          <a:effectRef idx="0"/>
          <a:fontRef idx="minor"/>
        </p:style>
        <p:txBody>
          <a:bodyPr lIns="0" rIns="0" tIns="24480" bIns="0" anchor="ctr"/>
          <a:p>
            <a:pPr>
              <a:lnSpc>
                <a:spcPct val="100000"/>
              </a:lnSpc>
            </a:pPr>
            <a:r>
              <a:rPr b="0" lang="ca-ES" sz="2300" spc="-1" strike="noStrike">
                <a:solidFill>
                  <a:srgbClr val="00a9e0"/>
                </a:solidFill>
                <a:latin typeface="Raleway"/>
                <a:ea typeface="Arial"/>
              </a:rPr>
              <a:t>The Linking Open Data cloud diagram</a:t>
            </a:r>
            <a:endParaRPr b="0" lang="ca-ES" sz="2300" spc="-1" strike="noStrike">
              <a:latin typeface="Arial"/>
            </a:endParaRPr>
          </a:p>
        </p:txBody>
      </p:sp>
      <p:pic>
        <p:nvPicPr>
          <p:cNvPr id="410" name="Shape 56" descr=""/>
          <p:cNvPicPr/>
          <p:nvPr/>
        </p:nvPicPr>
        <p:blipFill>
          <a:blip r:embed="rId1"/>
          <a:stretch/>
        </p:blipFill>
        <p:spPr>
          <a:xfrm>
            <a:off x="8408160" y="6912000"/>
            <a:ext cx="1495440" cy="591840"/>
          </a:xfrm>
          <a:prstGeom prst="rect">
            <a:avLst/>
          </a:prstGeom>
          <a:ln>
            <a:noFill/>
          </a:ln>
        </p:spPr>
      </p:pic>
      <p:pic>
        <p:nvPicPr>
          <p:cNvPr id="411" name="Shape 60" descr=""/>
          <p:cNvPicPr/>
          <p:nvPr/>
        </p:nvPicPr>
        <p:blipFill>
          <a:blip r:embed="rId2"/>
          <a:stretch/>
        </p:blipFill>
        <p:spPr>
          <a:xfrm>
            <a:off x="246600" y="6625080"/>
            <a:ext cx="871920" cy="912960"/>
          </a:xfrm>
          <a:prstGeom prst="rect">
            <a:avLst/>
          </a:prstGeom>
          <a:ln>
            <a:noFill/>
          </a:ln>
        </p:spPr>
      </p:pic>
      <p:pic>
        <p:nvPicPr>
          <p:cNvPr id="412" name="Imagen 1" descr=""/>
          <p:cNvPicPr/>
          <p:nvPr/>
        </p:nvPicPr>
        <p:blipFill>
          <a:blip r:embed="rId3"/>
          <a:stretch/>
        </p:blipFill>
        <p:spPr>
          <a:xfrm>
            <a:off x="868680" y="734040"/>
            <a:ext cx="7329240" cy="5724360"/>
          </a:xfrm>
          <a:prstGeom prst="rect">
            <a:avLst/>
          </a:prstGeom>
          <a:ln>
            <a:noFill/>
          </a:ln>
        </p:spPr>
      </p:pic>
      <p:sp>
        <p:nvSpPr>
          <p:cNvPr id="413" name="CustomShape 2"/>
          <p:cNvSpPr/>
          <p:nvPr/>
        </p:nvSpPr>
        <p:spPr>
          <a:xfrm>
            <a:off x="3777840" y="6912000"/>
            <a:ext cx="1703520" cy="516600"/>
          </a:xfrm>
          <a:prstGeom prst="rect">
            <a:avLst/>
          </a:prstGeom>
          <a:noFill/>
          <a:ln>
            <a:noFill/>
          </a:ln>
        </p:spPr>
        <p:style>
          <a:lnRef idx="0"/>
          <a:fillRef idx="0"/>
          <a:effectRef idx="0"/>
          <a:fontRef idx="minor"/>
        </p:style>
        <p:txBody>
          <a:bodyPr wrap="none" lIns="90000" rIns="90000" tIns="45000" bIns="45000"/>
          <a:p>
            <a:pPr>
              <a:lnSpc>
                <a:spcPct val="100000"/>
              </a:lnSpc>
            </a:pPr>
            <a:r>
              <a:rPr b="0" lang="ca-ES" sz="1400" spc="-1" strike="noStrike" u="sng">
                <a:solidFill>
                  <a:srgbClr val="0097a7"/>
                </a:solidFill>
                <a:uFillTx/>
                <a:latin typeface="Arial"/>
                <a:ea typeface="Arial"/>
                <a:hlinkClick r:id="rId4"/>
              </a:rPr>
              <a:t>http://lod-cloud.net/</a:t>
            </a:r>
            <a:endParaRPr b="0" lang="ca-ES" sz="1400" spc="-1" strike="noStrike">
              <a:latin typeface="Arial"/>
            </a:endParaRPr>
          </a:p>
          <a:p>
            <a:pPr>
              <a:lnSpc>
                <a:spcPct val="100000"/>
              </a:lnSpc>
            </a:pPr>
            <a:endParaRPr b="0" lang="ca-ES" sz="1400" spc="-1" strike="noStrike">
              <a:latin typeface="Arial"/>
            </a:endParaRPr>
          </a:p>
        </p:txBody>
      </p:sp>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4" name="Shape 56" descr=""/>
          <p:cNvPicPr/>
          <p:nvPr/>
        </p:nvPicPr>
        <p:blipFill>
          <a:blip r:embed="rId1"/>
          <a:stretch/>
        </p:blipFill>
        <p:spPr>
          <a:xfrm>
            <a:off x="8255880" y="6759720"/>
            <a:ext cx="1495440" cy="591840"/>
          </a:xfrm>
          <a:prstGeom prst="rect">
            <a:avLst/>
          </a:prstGeom>
          <a:ln>
            <a:noFill/>
          </a:ln>
        </p:spPr>
      </p:pic>
      <p:pic>
        <p:nvPicPr>
          <p:cNvPr id="415" name="Shape 60" descr=""/>
          <p:cNvPicPr/>
          <p:nvPr/>
        </p:nvPicPr>
        <p:blipFill>
          <a:blip r:embed="rId2"/>
          <a:stretch/>
        </p:blipFill>
        <p:spPr>
          <a:xfrm>
            <a:off x="277200" y="5811120"/>
            <a:ext cx="1748160" cy="1748160"/>
          </a:xfrm>
          <a:prstGeom prst="rect">
            <a:avLst/>
          </a:prstGeom>
          <a:ln>
            <a:noFill/>
          </a:ln>
        </p:spPr>
      </p:pic>
      <p:pic>
        <p:nvPicPr>
          <p:cNvPr id="416" name="Shape 83" descr=""/>
          <p:cNvPicPr/>
          <p:nvPr/>
        </p:nvPicPr>
        <p:blipFill>
          <a:blip r:embed="rId3"/>
          <a:stretch/>
        </p:blipFill>
        <p:spPr>
          <a:xfrm>
            <a:off x="8255880" y="6759720"/>
            <a:ext cx="1495440" cy="591840"/>
          </a:xfrm>
          <a:prstGeom prst="rect">
            <a:avLst/>
          </a:prstGeom>
          <a:ln>
            <a:noFill/>
          </a:ln>
        </p:spPr>
      </p:pic>
      <p:sp>
        <p:nvSpPr>
          <p:cNvPr id="417" name="CustomShape 1"/>
          <p:cNvSpPr/>
          <p:nvPr/>
        </p:nvSpPr>
        <p:spPr>
          <a:xfrm>
            <a:off x="11880" y="622800"/>
            <a:ext cx="6163560" cy="1179360"/>
          </a:xfrm>
          <a:prstGeom prst="rect">
            <a:avLst/>
          </a:prstGeom>
          <a:noFill/>
          <a:ln>
            <a:noFill/>
          </a:ln>
        </p:spPr>
        <p:style>
          <a:lnRef idx="0"/>
          <a:fillRef idx="0"/>
          <a:effectRef idx="0"/>
          <a:fontRef idx="minor"/>
        </p:style>
        <p:txBody>
          <a:bodyPr tIns="91440" bIns="91440"/>
          <a:p>
            <a:pPr algn="ctr">
              <a:lnSpc>
                <a:spcPct val="100000"/>
              </a:lnSpc>
            </a:pPr>
            <a:r>
              <a:rPr b="1" lang="ca-ES" sz="6000" spc="-1" strike="noStrike">
                <a:solidFill>
                  <a:srgbClr val="2cace9"/>
                </a:solidFill>
                <a:latin typeface="Raleway"/>
                <a:ea typeface="Raleway"/>
              </a:rPr>
              <a:t>Actividad Inicial</a:t>
            </a:r>
            <a:endParaRPr b="0" lang="ca-ES" sz="6000" spc="-1" strike="noStrike">
              <a:latin typeface="Arial"/>
            </a:endParaRPr>
          </a:p>
        </p:txBody>
      </p:sp>
      <p:grpSp>
        <p:nvGrpSpPr>
          <p:cNvPr id="418" name="Group 2"/>
          <p:cNvGrpSpPr/>
          <p:nvPr/>
        </p:nvGrpSpPr>
        <p:grpSpPr>
          <a:xfrm>
            <a:off x="6772680" y="370440"/>
            <a:ext cx="2978280" cy="2604960"/>
            <a:chOff x="6772680" y="370440"/>
            <a:chExt cx="2978280" cy="2604960"/>
          </a:xfrm>
        </p:grpSpPr>
        <p:sp>
          <p:nvSpPr>
            <p:cNvPr id="419" name="CustomShape 3"/>
            <p:cNvSpPr/>
            <p:nvPr/>
          </p:nvSpPr>
          <p:spPr>
            <a:xfrm>
              <a:off x="6772680" y="370440"/>
              <a:ext cx="2978280" cy="2604960"/>
            </a:xfrm>
            <a:prstGeom prst="ellipse">
              <a:avLst/>
            </a:prstGeom>
            <a:solidFill>
              <a:srgbClr val="eeeeee">
                <a:alpha val="61000"/>
              </a:srgbClr>
            </a:solidFill>
            <a:ln>
              <a:noFill/>
            </a:ln>
          </p:spPr>
          <p:style>
            <a:lnRef idx="0"/>
            <a:fillRef idx="0"/>
            <a:effectRef idx="0"/>
            <a:fontRef idx="minor"/>
          </p:style>
        </p:sp>
        <p:sp>
          <p:nvSpPr>
            <p:cNvPr id="420" name="CustomShape 4"/>
            <p:cNvSpPr/>
            <p:nvPr/>
          </p:nvSpPr>
          <p:spPr>
            <a:xfrm>
              <a:off x="8785440" y="738000"/>
              <a:ext cx="6840" cy="3600"/>
            </a:xfrm>
            <a:custGeom>
              <a:avLst/>
              <a:gdLst/>
              <a:ahLst/>
              <a:rect l="l" t="t" r="r" b="b"/>
              <a:pathLst>
                <a:path w="120000" h="120000">
                  <a:moveTo>
                    <a:pt x="120000" y="120000"/>
                  </a:moveTo>
                  <a:cubicBezTo>
                    <a:pt x="120000" y="120000"/>
                    <a:pt x="120000" y="120000"/>
                    <a:pt x="40000" y="0"/>
                  </a:cubicBezTo>
                  <a:cubicBezTo>
                    <a:pt x="40000" y="0"/>
                    <a:pt x="40000" y="0"/>
                    <a:pt x="40000" y="0"/>
                  </a:cubicBezTo>
                  <a:cubicBezTo>
                    <a:pt x="40000" y="0"/>
                    <a:pt x="40000" y="0"/>
                    <a:pt x="40000" y="0"/>
                  </a:cubicBezTo>
                  <a:cubicBezTo>
                    <a:pt x="0" y="0"/>
                    <a:pt x="0" y="0"/>
                    <a:pt x="0" y="0"/>
                  </a:cubicBezTo>
                  <a:cubicBezTo>
                    <a:pt x="0" y="0"/>
                    <a:pt x="0" y="0"/>
                    <a:pt x="0" y="0"/>
                  </a:cubicBezTo>
                  <a:cubicBezTo>
                    <a:pt x="0" y="60000"/>
                    <a:pt x="40000" y="60000"/>
                    <a:pt x="40000" y="60000"/>
                  </a:cubicBezTo>
                  <a:cubicBezTo>
                    <a:pt x="80000" y="60000"/>
                    <a:pt x="120000" y="120000"/>
                    <a:pt x="120000" y="120000"/>
                  </a:cubicBezTo>
                  <a:close/>
                </a:path>
              </a:pathLst>
            </a:custGeom>
            <a:solidFill>
              <a:srgbClr val="f05370"/>
            </a:solidFill>
            <a:ln>
              <a:noFill/>
            </a:ln>
          </p:spPr>
          <p:style>
            <a:lnRef idx="0"/>
            <a:fillRef idx="0"/>
            <a:effectRef idx="0"/>
            <a:fontRef idx="minor"/>
          </p:style>
        </p:sp>
        <p:sp>
          <p:nvSpPr>
            <p:cNvPr id="421" name="CustomShape 5"/>
            <p:cNvSpPr/>
            <p:nvPr/>
          </p:nvSpPr>
          <p:spPr>
            <a:xfrm>
              <a:off x="8742960" y="727920"/>
              <a:ext cx="39960" cy="7920"/>
            </a:xfrm>
            <a:custGeom>
              <a:avLst/>
              <a:gdLst/>
              <a:ahLst/>
              <a:rect l="l" t="t" r="r" b="b"/>
              <a:pathLst>
                <a:path w="120000" h="120000">
                  <a:moveTo>
                    <a:pt x="42352" y="30000"/>
                  </a:moveTo>
                  <a:cubicBezTo>
                    <a:pt x="28235" y="0"/>
                    <a:pt x="0" y="30000"/>
                    <a:pt x="14117" y="60000"/>
                  </a:cubicBezTo>
                  <a:cubicBezTo>
                    <a:pt x="28235" y="30000"/>
                    <a:pt x="28235" y="30000"/>
                    <a:pt x="35294" y="30000"/>
                  </a:cubicBezTo>
                  <a:cubicBezTo>
                    <a:pt x="42352" y="30000"/>
                    <a:pt x="49411" y="30000"/>
                    <a:pt x="63529" y="30000"/>
                  </a:cubicBezTo>
                  <a:cubicBezTo>
                    <a:pt x="70588" y="30000"/>
                    <a:pt x="77647" y="60000"/>
                    <a:pt x="77647" y="60000"/>
                  </a:cubicBezTo>
                  <a:cubicBezTo>
                    <a:pt x="84705" y="60000"/>
                    <a:pt x="84705" y="60000"/>
                    <a:pt x="84705" y="60000"/>
                  </a:cubicBezTo>
                  <a:cubicBezTo>
                    <a:pt x="91764" y="60000"/>
                    <a:pt x="91764" y="90000"/>
                    <a:pt x="98823" y="90000"/>
                  </a:cubicBezTo>
                  <a:cubicBezTo>
                    <a:pt x="105882" y="90000"/>
                    <a:pt x="112941" y="120000"/>
                    <a:pt x="120000" y="120000"/>
                  </a:cubicBezTo>
                  <a:cubicBezTo>
                    <a:pt x="98823" y="60000"/>
                    <a:pt x="70588" y="30000"/>
                    <a:pt x="42352" y="30000"/>
                  </a:cubicBezTo>
                  <a:cubicBezTo>
                    <a:pt x="35294" y="30000"/>
                    <a:pt x="42352" y="30000"/>
                    <a:pt x="42352" y="30000"/>
                  </a:cubicBezTo>
                  <a:close/>
                </a:path>
              </a:pathLst>
            </a:custGeom>
            <a:solidFill>
              <a:srgbClr val="f05370"/>
            </a:solidFill>
            <a:ln>
              <a:noFill/>
            </a:ln>
          </p:spPr>
          <p:style>
            <a:lnRef idx="0"/>
            <a:fillRef idx="0"/>
            <a:effectRef idx="0"/>
            <a:fontRef idx="minor"/>
          </p:style>
        </p:sp>
        <p:sp>
          <p:nvSpPr>
            <p:cNvPr id="422" name="CustomShape 6"/>
            <p:cNvSpPr/>
            <p:nvPr/>
          </p:nvSpPr>
          <p:spPr>
            <a:xfrm>
              <a:off x="8682840" y="734040"/>
              <a:ext cx="4320" cy="360"/>
            </a:xfrm>
            <a:custGeom>
              <a:avLst/>
              <a:gdLst/>
              <a:ahLst/>
              <a:rect l="l" t="t" r="r" b="b"/>
              <a:pathLst>
                <a:path w="120000" h="120000">
                  <a:moveTo>
                    <a:pt x="0" y="0"/>
                  </a:moveTo>
                  <a:cubicBezTo>
                    <a:pt x="60000" y="0"/>
                    <a:pt x="120000" y="0"/>
                    <a:pt x="120000" y="0"/>
                  </a:cubicBezTo>
                  <a:cubicBezTo>
                    <a:pt x="120000" y="0"/>
                    <a:pt x="60000" y="0"/>
                    <a:pt x="60000" y="0"/>
                  </a:cubicBezTo>
                  <a:cubicBezTo>
                    <a:pt x="0" y="0"/>
                    <a:pt x="0" y="0"/>
                    <a:pt x="0" y="0"/>
                  </a:cubicBezTo>
                  <a:close/>
                </a:path>
              </a:pathLst>
            </a:custGeom>
            <a:solidFill>
              <a:srgbClr val="f05370"/>
            </a:solidFill>
            <a:ln>
              <a:noFill/>
            </a:ln>
          </p:spPr>
          <p:style>
            <a:lnRef idx="0"/>
            <a:fillRef idx="0"/>
            <a:effectRef idx="0"/>
            <a:fontRef idx="minor"/>
          </p:style>
        </p:sp>
        <p:sp>
          <p:nvSpPr>
            <p:cNvPr id="423" name="CustomShape 7"/>
            <p:cNvSpPr/>
            <p:nvPr/>
          </p:nvSpPr>
          <p:spPr>
            <a:xfrm>
              <a:off x="8656560" y="731880"/>
              <a:ext cx="4320" cy="360"/>
            </a:xfrm>
            <a:custGeom>
              <a:avLst/>
              <a:gdLst/>
              <a:ahLst/>
              <a:rect l="l" t="t" r="r" b="b"/>
              <a:pathLst>
                <a:path w="120000" h="120000">
                  <a:moveTo>
                    <a:pt x="0" y="0"/>
                  </a:moveTo>
                  <a:cubicBezTo>
                    <a:pt x="120000" y="0"/>
                    <a:pt x="120000" y="0"/>
                    <a:pt x="120000" y="0"/>
                  </a:cubicBezTo>
                  <a:cubicBezTo>
                    <a:pt x="60000" y="0"/>
                    <a:pt x="60000" y="0"/>
                    <a:pt x="0" y="0"/>
                  </a:cubicBezTo>
                  <a:close/>
                </a:path>
              </a:pathLst>
            </a:custGeom>
            <a:solidFill>
              <a:srgbClr val="f05370"/>
            </a:solidFill>
            <a:ln>
              <a:noFill/>
            </a:ln>
          </p:spPr>
          <p:style>
            <a:lnRef idx="0"/>
            <a:fillRef idx="0"/>
            <a:effectRef idx="0"/>
            <a:fontRef idx="minor"/>
          </p:style>
        </p:sp>
        <p:sp>
          <p:nvSpPr>
            <p:cNvPr id="424" name="CustomShape 8"/>
            <p:cNvSpPr/>
            <p:nvPr/>
          </p:nvSpPr>
          <p:spPr>
            <a:xfrm>
              <a:off x="8922600" y="757800"/>
              <a:ext cx="2160" cy="360"/>
            </a:xfrm>
            <a:custGeom>
              <a:avLst/>
              <a:gdLst/>
              <a:ahLst/>
              <a:rect l="l" t="t" r="r" b="b"/>
              <a:pathLst>
                <a:path w="120000" h="120000">
                  <a:moveTo>
                    <a:pt x="120000" y="0"/>
                  </a:moveTo>
                  <a:cubicBezTo>
                    <a:pt x="120000" y="0"/>
                    <a:pt x="120000" y="0"/>
                    <a:pt x="120000" y="0"/>
                  </a:cubicBezTo>
                  <a:cubicBezTo>
                    <a:pt x="0" y="0"/>
                    <a:pt x="0" y="0"/>
                    <a:pt x="120000" y="0"/>
                  </a:cubicBezTo>
                  <a:close/>
                </a:path>
              </a:pathLst>
            </a:custGeom>
            <a:solidFill>
              <a:srgbClr val="f05370"/>
            </a:solidFill>
            <a:ln>
              <a:noFill/>
            </a:ln>
          </p:spPr>
          <p:style>
            <a:lnRef idx="0"/>
            <a:fillRef idx="0"/>
            <a:effectRef idx="0"/>
            <a:fontRef idx="minor"/>
          </p:style>
        </p:sp>
        <p:sp>
          <p:nvSpPr>
            <p:cNvPr id="425" name="CustomShape 9"/>
            <p:cNvSpPr/>
            <p:nvPr/>
          </p:nvSpPr>
          <p:spPr>
            <a:xfrm>
              <a:off x="8795160" y="740160"/>
              <a:ext cx="2160" cy="360"/>
            </a:xfrm>
            <a:custGeom>
              <a:avLst/>
              <a:gdLst/>
              <a:ahLst/>
              <a:rect l="l" t="t" r="r" b="b"/>
              <a:pathLst>
                <a:path w="120000" h="120000">
                  <a:moveTo>
                    <a:pt x="0" y="0"/>
                  </a:moveTo>
                  <a:cubicBezTo>
                    <a:pt x="0" y="0"/>
                    <a:pt x="0" y="0"/>
                    <a:pt x="0" y="0"/>
                  </a:cubicBezTo>
                  <a:cubicBezTo>
                    <a:pt x="0" y="0"/>
                    <a:pt x="0" y="0"/>
                    <a:pt x="0" y="0"/>
                  </a:cubicBezTo>
                  <a:cubicBezTo>
                    <a:pt x="0" y="0"/>
                    <a:pt x="0" y="0"/>
                    <a:pt x="0" y="0"/>
                  </a:cubicBezTo>
                  <a:cubicBezTo>
                    <a:pt x="0" y="0"/>
                    <a:pt x="0" y="0"/>
                    <a:pt x="120000" y="0"/>
                  </a:cubicBezTo>
                  <a:cubicBezTo>
                    <a:pt x="120000" y="0"/>
                    <a:pt x="0" y="0"/>
                    <a:pt x="0" y="0"/>
                  </a:cubicBezTo>
                  <a:close/>
                </a:path>
              </a:pathLst>
            </a:custGeom>
            <a:solidFill>
              <a:srgbClr val="f05370"/>
            </a:solidFill>
            <a:ln>
              <a:noFill/>
            </a:ln>
          </p:spPr>
          <p:style>
            <a:lnRef idx="0"/>
            <a:fillRef idx="0"/>
            <a:effectRef idx="0"/>
            <a:fontRef idx="minor"/>
          </p:style>
        </p:sp>
        <p:sp>
          <p:nvSpPr>
            <p:cNvPr id="426" name="CustomShape 10"/>
            <p:cNvSpPr/>
            <p:nvPr/>
          </p:nvSpPr>
          <p:spPr>
            <a:xfrm>
              <a:off x="8675640" y="734040"/>
              <a:ext cx="4320" cy="360"/>
            </a:xfrm>
            <a:custGeom>
              <a:avLst/>
              <a:gdLst/>
              <a:ahLst/>
              <a:rect l="l" t="t" r="r" b="b"/>
              <a:pathLst>
                <a:path w="120000" h="120000">
                  <a:moveTo>
                    <a:pt x="120000" y="0"/>
                  </a:moveTo>
                  <a:cubicBezTo>
                    <a:pt x="60000" y="0"/>
                    <a:pt x="60000" y="0"/>
                    <a:pt x="0" y="0"/>
                  </a:cubicBezTo>
                  <a:cubicBezTo>
                    <a:pt x="60000" y="0"/>
                    <a:pt x="120000" y="0"/>
                    <a:pt x="120000" y="0"/>
                  </a:cubicBezTo>
                  <a:close/>
                </a:path>
              </a:pathLst>
            </a:custGeom>
            <a:solidFill>
              <a:srgbClr val="f05370"/>
            </a:solidFill>
            <a:ln>
              <a:noFill/>
            </a:ln>
          </p:spPr>
          <p:style>
            <a:lnRef idx="0"/>
            <a:fillRef idx="0"/>
            <a:effectRef idx="0"/>
            <a:fontRef idx="minor"/>
          </p:style>
        </p:sp>
        <p:sp>
          <p:nvSpPr>
            <p:cNvPr id="427" name="CustomShape 11"/>
            <p:cNvSpPr/>
            <p:nvPr/>
          </p:nvSpPr>
          <p:spPr>
            <a:xfrm>
              <a:off x="8680320" y="734040"/>
              <a:ext cx="4320" cy="360"/>
            </a:xfrm>
            <a:custGeom>
              <a:avLst/>
              <a:gdLst/>
              <a:ahLst/>
              <a:rect l="l" t="t" r="r" b="b"/>
              <a:pathLst>
                <a:path w="120000" h="120000">
                  <a:moveTo>
                    <a:pt x="60000" y="0"/>
                  </a:moveTo>
                  <a:cubicBezTo>
                    <a:pt x="60000" y="0"/>
                    <a:pt x="60000" y="0"/>
                    <a:pt x="0" y="0"/>
                  </a:cubicBezTo>
                  <a:cubicBezTo>
                    <a:pt x="60000" y="0"/>
                    <a:pt x="60000" y="0"/>
                    <a:pt x="120000" y="0"/>
                  </a:cubicBezTo>
                  <a:cubicBezTo>
                    <a:pt x="120000" y="0"/>
                    <a:pt x="120000" y="0"/>
                    <a:pt x="60000" y="0"/>
                  </a:cubicBezTo>
                  <a:close/>
                </a:path>
              </a:pathLst>
            </a:custGeom>
            <a:solidFill>
              <a:srgbClr val="f05370"/>
            </a:solidFill>
            <a:ln>
              <a:noFill/>
            </a:ln>
          </p:spPr>
          <p:style>
            <a:lnRef idx="0"/>
            <a:fillRef idx="0"/>
            <a:effectRef idx="0"/>
            <a:fontRef idx="minor"/>
          </p:style>
        </p:sp>
        <p:sp>
          <p:nvSpPr>
            <p:cNvPr id="428" name="CustomShape 12"/>
            <p:cNvSpPr/>
            <p:nvPr/>
          </p:nvSpPr>
          <p:spPr>
            <a:xfrm>
              <a:off x="8731080" y="729720"/>
              <a:ext cx="2160" cy="1800"/>
            </a:xfrm>
            <a:custGeom>
              <a:avLst/>
              <a:gdLst/>
              <a:ahLst/>
              <a:rect l="l" t="t" r="r" b="b"/>
              <a:pathLst>
                <a:path w="120000" h="120000">
                  <a:moveTo>
                    <a:pt x="0" y="120000"/>
                  </a:moveTo>
                  <a:cubicBezTo>
                    <a:pt x="120000" y="120000"/>
                    <a:pt x="120000" y="120000"/>
                    <a:pt x="120000" y="120000"/>
                  </a:cubicBezTo>
                  <a:cubicBezTo>
                    <a:pt x="120000" y="120000"/>
                    <a:pt x="120000" y="0"/>
                    <a:pt x="120000" y="0"/>
                  </a:cubicBezTo>
                  <a:lnTo>
                    <a:pt x="0" y="120000"/>
                  </a:lnTo>
                  <a:close/>
                </a:path>
              </a:pathLst>
            </a:custGeom>
            <a:solidFill>
              <a:srgbClr val="f05370"/>
            </a:solidFill>
            <a:ln>
              <a:noFill/>
            </a:ln>
          </p:spPr>
          <p:style>
            <a:lnRef idx="0"/>
            <a:fillRef idx="0"/>
            <a:effectRef idx="0"/>
            <a:fontRef idx="minor"/>
          </p:style>
        </p:sp>
        <p:sp>
          <p:nvSpPr>
            <p:cNvPr id="429" name="CustomShape 13"/>
            <p:cNvSpPr/>
            <p:nvPr/>
          </p:nvSpPr>
          <p:spPr>
            <a:xfrm>
              <a:off x="8733600" y="729720"/>
              <a:ext cx="2160" cy="360"/>
            </a:xfrm>
            <a:custGeom>
              <a:avLst/>
              <a:gdLst/>
              <a:ahLst/>
              <a:rect l="l" t="t" r="r" b="b"/>
              <a:pathLst>
                <a:path w="120000" h="120000">
                  <a:moveTo>
                    <a:pt x="0" y="0"/>
                  </a:moveTo>
                  <a:cubicBezTo>
                    <a:pt x="120000" y="0"/>
                    <a:pt x="120000" y="0"/>
                    <a:pt x="120000" y="0"/>
                  </a:cubicBezTo>
                  <a:cubicBezTo>
                    <a:pt x="0" y="0"/>
                    <a:pt x="0" y="0"/>
                    <a:pt x="0" y="0"/>
                  </a:cubicBezTo>
                  <a:close/>
                </a:path>
              </a:pathLst>
            </a:custGeom>
            <a:solidFill>
              <a:srgbClr val="f05370"/>
            </a:solidFill>
            <a:ln>
              <a:noFill/>
            </a:ln>
          </p:spPr>
          <p:style>
            <a:lnRef idx="0"/>
            <a:fillRef idx="0"/>
            <a:effectRef idx="0"/>
            <a:fontRef idx="minor"/>
          </p:style>
        </p:sp>
        <p:sp>
          <p:nvSpPr>
            <p:cNvPr id="430" name="CustomShape 14"/>
            <p:cNvSpPr/>
            <p:nvPr/>
          </p:nvSpPr>
          <p:spPr>
            <a:xfrm>
              <a:off x="8735760" y="729720"/>
              <a:ext cx="6840" cy="360"/>
            </a:xfrm>
            <a:custGeom>
              <a:avLst/>
              <a:gdLst/>
              <a:ahLst/>
              <a:rect l="l" t="t" r="r" b="b"/>
              <a:pathLst>
                <a:path w="120000" h="120000">
                  <a:moveTo>
                    <a:pt x="120000" y="0"/>
                  </a:moveTo>
                  <a:cubicBezTo>
                    <a:pt x="120000" y="0"/>
                    <a:pt x="80000" y="0"/>
                    <a:pt x="40000" y="0"/>
                  </a:cubicBezTo>
                  <a:cubicBezTo>
                    <a:pt x="40000" y="0"/>
                    <a:pt x="0" y="0"/>
                    <a:pt x="0" y="0"/>
                  </a:cubicBezTo>
                  <a:cubicBezTo>
                    <a:pt x="40000" y="0"/>
                    <a:pt x="80000" y="0"/>
                    <a:pt x="120000" y="0"/>
                  </a:cubicBezTo>
                  <a:close/>
                </a:path>
              </a:pathLst>
            </a:custGeom>
            <a:solidFill>
              <a:srgbClr val="f05370"/>
            </a:solidFill>
            <a:ln>
              <a:noFill/>
            </a:ln>
          </p:spPr>
          <p:style>
            <a:lnRef idx="0"/>
            <a:fillRef idx="0"/>
            <a:effectRef idx="0"/>
            <a:fontRef idx="minor"/>
          </p:style>
        </p:sp>
        <p:sp>
          <p:nvSpPr>
            <p:cNvPr id="431" name="CustomShape 15"/>
            <p:cNvSpPr/>
            <p:nvPr/>
          </p:nvSpPr>
          <p:spPr>
            <a:xfrm>
              <a:off x="8659080" y="736200"/>
              <a:ext cx="2160" cy="360"/>
            </a:xfrm>
            <a:custGeom>
              <a:avLst/>
              <a:gdLst/>
              <a:ahLst/>
              <a:rect l="l" t="t" r="r" b="b"/>
              <a:pathLst>
                <a:path w="120000" h="120000">
                  <a:moveTo>
                    <a:pt x="120000" y="0"/>
                  </a:moveTo>
                  <a:cubicBezTo>
                    <a:pt x="0" y="0"/>
                    <a:pt x="0" y="0"/>
                    <a:pt x="0" y="0"/>
                  </a:cubicBezTo>
                  <a:cubicBezTo>
                    <a:pt x="120000" y="0"/>
                    <a:pt x="120000" y="0"/>
                    <a:pt x="120000" y="0"/>
                  </a:cubicBezTo>
                  <a:close/>
                </a:path>
              </a:pathLst>
            </a:custGeom>
            <a:solidFill>
              <a:srgbClr val="f05370"/>
            </a:solidFill>
            <a:ln>
              <a:noFill/>
            </a:ln>
          </p:spPr>
          <p:style>
            <a:lnRef idx="0"/>
            <a:fillRef idx="0"/>
            <a:effectRef idx="0"/>
            <a:fontRef idx="minor"/>
          </p:style>
        </p:sp>
        <p:sp>
          <p:nvSpPr>
            <p:cNvPr id="432" name="CustomShape 16"/>
            <p:cNvSpPr/>
            <p:nvPr/>
          </p:nvSpPr>
          <p:spPr>
            <a:xfrm>
              <a:off x="8640360" y="736200"/>
              <a:ext cx="18720" cy="3600"/>
            </a:xfrm>
            <a:custGeom>
              <a:avLst/>
              <a:gdLst/>
              <a:ahLst/>
              <a:rect l="l" t="t" r="r" b="b"/>
              <a:pathLst>
                <a:path w="120000" h="120000">
                  <a:moveTo>
                    <a:pt x="0" y="120000"/>
                  </a:moveTo>
                  <a:cubicBezTo>
                    <a:pt x="30000" y="120000"/>
                    <a:pt x="75000" y="60000"/>
                    <a:pt x="120000" y="60000"/>
                  </a:cubicBezTo>
                  <a:cubicBezTo>
                    <a:pt x="120000" y="0"/>
                    <a:pt x="120000" y="0"/>
                    <a:pt x="120000" y="0"/>
                  </a:cubicBezTo>
                  <a:cubicBezTo>
                    <a:pt x="105000" y="60000"/>
                    <a:pt x="30000" y="60000"/>
                    <a:pt x="0" y="120000"/>
                  </a:cubicBezTo>
                  <a:close/>
                </a:path>
              </a:pathLst>
            </a:custGeom>
            <a:solidFill>
              <a:srgbClr val="f05370"/>
            </a:solidFill>
            <a:ln>
              <a:noFill/>
            </a:ln>
          </p:spPr>
          <p:style>
            <a:lnRef idx="0"/>
            <a:fillRef idx="0"/>
            <a:effectRef idx="0"/>
            <a:fontRef idx="minor"/>
          </p:style>
        </p:sp>
        <p:sp>
          <p:nvSpPr>
            <p:cNvPr id="433" name="CustomShape 17"/>
            <p:cNvSpPr/>
            <p:nvPr/>
          </p:nvSpPr>
          <p:spPr>
            <a:xfrm>
              <a:off x="8792640" y="74232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434" name="CustomShape 18"/>
            <p:cNvSpPr/>
            <p:nvPr/>
          </p:nvSpPr>
          <p:spPr>
            <a:xfrm>
              <a:off x="8790480" y="740160"/>
              <a:ext cx="2160" cy="1800"/>
            </a:xfrm>
            <a:custGeom>
              <a:avLst/>
              <a:gdLst/>
              <a:ahLst/>
              <a:rect l="l" t="t" r="r" b="b"/>
              <a:pathLst>
                <a:path w="120000" h="120000">
                  <a:moveTo>
                    <a:pt x="120000" y="0"/>
                  </a:moveTo>
                  <a:cubicBezTo>
                    <a:pt x="120000" y="0"/>
                    <a:pt x="0" y="0"/>
                    <a:pt x="0" y="120000"/>
                  </a:cubicBezTo>
                  <a:cubicBezTo>
                    <a:pt x="120000" y="0"/>
                    <a:pt x="0" y="120000"/>
                    <a:pt x="120000" y="0"/>
                  </a:cubicBezTo>
                  <a:cubicBezTo>
                    <a:pt x="120000" y="0"/>
                    <a:pt x="120000" y="0"/>
                    <a:pt x="120000" y="0"/>
                  </a:cubicBezTo>
                  <a:cubicBezTo>
                    <a:pt x="120000" y="0"/>
                    <a:pt x="120000" y="120000"/>
                    <a:pt x="120000" y="0"/>
                  </a:cubicBezTo>
                  <a:cubicBezTo>
                    <a:pt x="120000" y="0"/>
                    <a:pt x="120000" y="0"/>
                    <a:pt x="120000" y="0"/>
                  </a:cubicBezTo>
                  <a:cubicBezTo>
                    <a:pt x="120000" y="0"/>
                    <a:pt x="120000" y="0"/>
                    <a:pt x="120000" y="0"/>
                  </a:cubicBezTo>
                  <a:close/>
                </a:path>
              </a:pathLst>
            </a:custGeom>
            <a:solidFill>
              <a:srgbClr val="f05370"/>
            </a:solidFill>
            <a:ln>
              <a:noFill/>
            </a:ln>
          </p:spPr>
          <p:style>
            <a:lnRef idx="0"/>
            <a:fillRef idx="0"/>
            <a:effectRef idx="0"/>
            <a:fontRef idx="minor"/>
          </p:style>
        </p:sp>
        <p:sp>
          <p:nvSpPr>
            <p:cNvPr id="435" name="CustomShape 19"/>
            <p:cNvSpPr/>
            <p:nvPr/>
          </p:nvSpPr>
          <p:spPr>
            <a:xfrm>
              <a:off x="8778600" y="74952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436" name="CustomShape 20"/>
            <p:cNvSpPr/>
            <p:nvPr/>
          </p:nvSpPr>
          <p:spPr>
            <a:xfrm>
              <a:off x="8776080" y="76176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437" name="CustomShape 21"/>
            <p:cNvSpPr/>
            <p:nvPr/>
          </p:nvSpPr>
          <p:spPr>
            <a:xfrm>
              <a:off x="8773920" y="76392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438" name="CustomShape 22"/>
            <p:cNvSpPr/>
            <p:nvPr/>
          </p:nvSpPr>
          <p:spPr>
            <a:xfrm>
              <a:off x="8776080" y="749520"/>
              <a:ext cx="2160" cy="360"/>
            </a:xfrm>
            <a:custGeom>
              <a:avLst/>
              <a:gdLst/>
              <a:ahLst/>
              <a:rect l="l" t="t" r="r" b="b"/>
              <a:pathLst>
                <a:path w="120000" h="120000">
                  <a:moveTo>
                    <a:pt x="120000" y="0"/>
                  </a:moveTo>
                  <a:cubicBezTo>
                    <a:pt x="0" y="0"/>
                    <a:pt x="0" y="0"/>
                    <a:pt x="0" y="0"/>
                  </a:cubicBezTo>
                  <a:cubicBezTo>
                    <a:pt x="120000" y="0"/>
                    <a:pt x="120000" y="0"/>
                    <a:pt x="120000" y="0"/>
                  </a:cubicBezTo>
                  <a:close/>
                </a:path>
              </a:pathLst>
            </a:custGeom>
            <a:solidFill>
              <a:srgbClr val="f05370"/>
            </a:solidFill>
            <a:ln>
              <a:noFill/>
            </a:ln>
          </p:spPr>
          <p:style>
            <a:lnRef idx="0"/>
            <a:fillRef idx="0"/>
            <a:effectRef idx="0"/>
            <a:fontRef idx="minor"/>
          </p:style>
        </p:sp>
        <p:sp>
          <p:nvSpPr>
            <p:cNvPr id="439" name="CustomShape 23"/>
            <p:cNvSpPr/>
            <p:nvPr/>
          </p:nvSpPr>
          <p:spPr>
            <a:xfrm>
              <a:off x="8790480" y="742320"/>
              <a:ext cx="360" cy="360"/>
            </a:xfrm>
            <a:custGeom>
              <a:avLst/>
              <a:gdLst/>
              <a:ahLst/>
              <a:rect l="l" t="t" r="r" b="b"/>
              <a:pathLst>
                <a:path w="120000" h="12000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440" name="CustomShape 24"/>
            <p:cNvSpPr/>
            <p:nvPr/>
          </p:nvSpPr>
          <p:spPr>
            <a:xfrm>
              <a:off x="8776080" y="744480"/>
              <a:ext cx="2160" cy="360"/>
            </a:xfrm>
            <a:custGeom>
              <a:avLst/>
              <a:gdLst/>
              <a:ahLst/>
              <a:rect l="l" t="t" r="r" b="b"/>
              <a:pathLst>
                <a:path w="120000" h="120000">
                  <a:moveTo>
                    <a:pt x="120000" y="0"/>
                  </a:moveTo>
                  <a:cubicBezTo>
                    <a:pt x="120000" y="0"/>
                    <a:pt x="120000" y="0"/>
                    <a:pt x="120000" y="0"/>
                  </a:cubicBezTo>
                  <a:cubicBezTo>
                    <a:pt x="120000" y="0"/>
                    <a:pt x="120000" y="0"/>
                    <a:pt x="0" y="0"/>
                  </a:cubicBezTo>
                  <a:lnTo>
                    <a:pt x="120000" y="0"/>
                  </a:lnTo>
                  <a:close/>
                </a:path>
              </a:pathLst>
            </a:custGeom>
            <a:solidFill>
              <a:srgbClr val="f05370"/>
            </a:solidFill>
            <a:ln>
              <a:noFill/>
            </a:ln>
          </p:spPr>
          <p:style>
            <a:lnRef idx="0"/>
            <a:fillRef idx="0"/>
            <a:effectRef idx="0"/>
            <a:fontRef idx="minor"/>
          </p:style>
        </p:sp>
        <p:sp>
          <p:nvSpPr>
            <p:cNvPr id="441" name="CustomShape 25"/>
            <p:cNvSpPr/>
            <p:nvPr/>
          </p:nvSpPr>
          <p:spPr>
            <a:xfrm>
              <a:off x="8778600" y="740160"/>
              <a:ext cx="2160" cy="1800"/>
            </a:xfrm>
            <a:custGeom>
              <a:avLst/>
              <a:gdLst/>
              <a:ahLst/>
              <a:rect l="l" t="t" r="r" b="b"/>
              <a:pathLst>
                <a:path w="120000" h="120000">
                  <a:moveTo>
                    <a:pt x="120000" y="0"/>
                  </a:moveTo>
                  <a:cubicBezTo>
                    <a:pt x="0" y="0"/>
                    <a:pt x="120000" y="120000"/>
                    <a:pt x="120000" y="120000"/>
                  </a:cubicBezTo>
                  <a:cubicBezTo>
                    <a:pt x="120000" y="120000"/>
                    <a:pt x="120000" y="0"/>
                    <a:pt x="120000" y="0"/>
                  </a:cubicBezTo>
                  <a:cubicBezTo>
                    <a:pt x="120000" y="0"/>
                    <a:pt x="120000" y="0"/>
                    <a:pt x="120000" y="0"/>
                  </a:cubicBezTo>
                  <a:close/>
                </a:path>
              </a:pathLst>
            </a:custGeom>
            <a:solidFill>
              <a:srgbClr val="f05370"/>
            </a:solidFill>
            <a:ln>
              <a:noFill/>
            </a:ln>
          </p:spPr>
          <p:style>
            <a:lnRef idx="0"/>
            <a:fillRef idx="0"/>
            <a:effectRef idx="0"/>
            <a:fontRef idx="minor"/>
          </p:style>
        </p:sp>
        <p:sp>
          <p:nvSpPr>
            <p:cNvPr id="442" name="CustomShape 26"/>
            <p:cNvSpPr/>
            <p:nvPr/>
          </p:nvSpPr>
          <p:spPr>
            <a:xfrm>
              <a:off x="8787960" y="73800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443" name="CustomShape 27"/>
            <p:cNvSpPr/>
            <p:nvPr/>
          </p:nvSpPr>
          <p:spPr>
            <a:xfrm>
              <a:off x="8776080" y="74736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444" name="CustomShape 28"/>
            <p:cNvSpPr/>
            <p:nvPr/>
          </p:nvSpPr>
          <p:spPr>
            <a:xfrm>
              <a:off x="8771400" y="76824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445" name="CustomShape 29"/>
            <p:cNvSpPr/>
            <p:nvPr/>
          </p:nvSpPr>
          <p:spPr>
            <a:xfrm>
              <a:off x="8795160" y="790920"/>
              <a:ext cx="2160" cy="1800"/>
            </a:xfrm>
            <a:custGeom>
              <a:avLst/>
              <a:gdLst/>
              <a:ahLst/>
              <a:rect l="l" t="t" r="r" b="b"/>
              <a:pathLst>
                <a:path w="120000" h="120000">
                  <a:moveTo>
                    <a:pt x="0" y="120000"/>
                  </a:moveTo>
                  <a:cubicBezTo>
                    <a:pt x="120000" y="120000"/>
                    <a:pt x="120000" y="120000"/>
                    <a:pt x="120000" y="0"/>
                  </a:cubicBezTo>
                  <a:cubicBezTo>
                    <a:pt x="120000" y="120000"/>
                    <a:pt x="0" y="120000"/>
                    <a:pt x="0" y="120000"/>
                  </a:cubicBezTo>
                  <a:close/>
                </a:path>
              </a:pathLst>
            </a:custGeom>
            <a:solidFill>
              <a:srgbClr val="f05370"/>
            </a:solidFill>
            <a:ln>
              <a:noFill/>
            </a:ln>
          </p:spPr>
          <p:style>
            <a:lnRef idx="0"/>
            <a:fillRef idx="0"/>
            <a:effectRef idx="0"/>
            <a:fontRef idx="minor"/>
          </p:style>
        </p:sp>
        <p:sp>
          <p:nvSpPr>
            <p:cNvPr id="446" name="CustomShape 30"/>
            <p:cNvSpPr/>
            <p:nvPr/>
          </p:nvSpPr>
          <p:spPr>
            <a:xfrm>
              <a:off x="8790480" y="74232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447" name="CustomShape 31"/>
            <p:cNvSpPr/>
            <p:nvPr/>
          </p:nvSpPr>
          <p:spPr>
            <a:xfrm>
              <a:off x="8797320" y="790920"/>
              <a:ext cx="360" cy="360"/>
            </a:xfrm>
            <a:custGeom>
              <a:avLst/>
              <a:gdLst/>
              <a:ahLst/>
              <a:rect l="l" t="t" r="r" b="b"/>
              <a:pathLst>
                <a:path w="120000" h="12000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448" name="CustomShape 32"/>
            <p:cNvSpPr/>
            <p:nvPr/>
          </p:nvSpPr>
          <p:spPr>
            <a:xfrm>
              <a:off x="8768880" y="778320"/>
              <a:ext cx="2160" cy="360"/>
            </a:xfrm>
            <a:custGeom>
              <a:avLst/>
              <a:gdLst/>
              <a:ahLst/>
              <a:rect l="l" t="t" r="r" b="b"/>
              <a:pathLst>
                <a:path w="120000" h="120000">
                  <a:moveTo>
                    <a:pt x="0" y="0"/>
                  </a:moveTo>
                  <a:cubicBezTo>
                    <a:pt x="120000" y="0"/>
                    <a:pt x="120000" y="0"/>
                    <a:pt x="120000" y="0"/>
                  </a:cubicBezTo>
                  <a:cubicBezTo>
                    <a:pt x="120000" y="0"/>
                    <a:pt x="120000" y="0"/>
                    <a:pt x="0" y="0"/>
                  </a:cubicBezTo>
                  <a:close/>
                </a:path>
              </a:pathLst>
            </a:custGeom>
            <a:solidFill>
              <a:srgbClr val="f05370"/>
            </a:solidFill>
            <a:ln>
              <a:noFill/>
            </a:ln>
          </p:spPr>
          <p:style>
            <a:lnRef idx="0"/>
            <a:fillRef idx="0"/>
            <a:effectRef idx="0"/>
            <a:fontRef idx="minor"/>
          </p:style>
        </p:sp>
        <p:sp>
          <p:nvSpPr>
            <p:cNvPr id="449" name="CustomShape 33"/>
            <p:cNvSpPr/>
            <p:nvPr/>
          </p:nvSpPr>
          <p:spPr>
            <a:xfrm>
              <a:off x="8773920" y="77004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450" name="CustomShape 34"/>
            <p:cNvSpPr/>
            <p:nvPr/>
          </p:nvSpPr>
          <p:spPr>
            <a:xfrm>
              <a:off x="8771400" y="782640"/>
              <a:ext cx="360" cy="360"/>
            </a:xfrm>
            <a:custGeom>
              <a:avLst/>
              <a:gdLst/>
              <a:ahLst/>
              <a:rect l="l" t="t" r="r" b="b"/>
              <a:pathLst>
                <a:path w="120000" h="12000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451" name="CustomShape 35"/>
            <p:cNvSpPr/>
            <p:nvPr/>
          </p:nvSpPr>
          <p:spPr>
            <a:xfrm>
              <a:off x="8776080" y="78480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452" name="CustomShape 36"/>
            <p:cNvSpPr/>
            <p:nvPr/>
          </p:nvSpPr>
          <p:spPr>
            <a:xfrm>
              <a:off x="8790480" y="742320"/>
              <a:ext cx="360" cy="360"/>
            </a:xfrm>
            <a:custGeom>
              <a:avLst/>
              <a:gdLst/>
              <a:ahLst/>
              <a:rect l="l" t="t" r="r" b="b"/>
              <a:pathLst>
                <a:path w="120000" h="12000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453" name="CustomShape 37"/>
            <p:cNvSpPr/>
            <p:nvPr/>
          </p:nvSpPr>
          <p:spPr>
            <a:xfrm>
              <a:off x="8783280" y="776520"/>
              <a:ext cx="720" cy="720"/>
            </a:xfrm>
            <a:prstGeom prst="ellipse">
              <a:avLst/>
            </a:prstGeom>
            <a:solidFill>
              <a:srgbClr val="f05370"/>
            </a:solidFill>
            <a:ln>
              <a:noFill/>
            </a:ln>
          </p:spPr>
          <p:style>
            <a:lnRef idx="0"/>
            <a:fillRef idx="0"/>
            <a:effectRef idx="0"/>
            <a:fontRef idx="minor"/>
          </p:style>
        </p:sp>
        <p:sp>
          <p:nvSpPr>
            <p:cNvPr id="454" name="CustomShape 38"/>
            <p:cNvSpPr/>
            <p:nvPr/>
          </p:nvSpPr>
          <p:spPr>
            <a:xfrm>
              <a:off x="8822160" y="80100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455" name="CustomShape 39"/>
            <p:cNvSpPr/>
            <p:nvPr/>
          </p:nvSpPr>
          <p:spPr>
            <a:xfrm>
              <a:off x="8783280" y="77652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456" name="CustomShape 40"/>
            <p:cNvSpPr/>
            <p:nvPr/>
          </p:nvSpPr>
          <p:spPr>
            <a:xfrm>
              <a:off x="8778600" y="749520"/>
              <a:ext cx="360" cy="360"/>
            </a:xfrm>
            <a:custGeom>
              <a:avLst/>
              <a:gdLst/>
              <a:ahLst/>
              <a:rect l="l" t="t" r="r" b="b"/>
              <a:pathLst>
                <a:path w="120000" h="12000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457" name="CustomShape 41"/>
            <p:cNvSpPr/>
            <p:nvPr/>
          </p:nvSpPr>
          <p:spPr>
            <a:xfrm>
              <a:off x="8824680" y="801000"/>
              <a:ext cx="720" cy="720"/>
            </a:xfrm>
            <a:prstGeom prst="rect">
              <a:avLst/>
            </a:prstGeom>
            <a:solidFill>
              <a:srgbClr val="f05370"/>
            </a:solidFill>
            <a:ln>
              <a:noFill/>
            </a:ln>
          </p:spPr>
          <p:style>
            <a:lnRef idx="0"/>
            <a:fillRef idx="0"/>
            <a:effectRef idx="0"/>
            <a:fontRef idx="minor"/>
          </p:style>
        </p:sp>
        <p:sp>
          <p:nvSpPr>
            <p:cNvPr id="458" name="CustomShape 42"/>
            <p:cNvSpPr/>
            <p:nvPr/>
          </p:nvSpPr>
          <p:spPr>
            <a:xfrm>
              <a:off x="8783280" y="74628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459" name="CustomShape 43"/>
            <p:cNvSpPr/>
            <p:nvPr/>
          </p:nvSpPr>
          <p:spPr>
            <a:xfrm>
              <a:off x="8785440" y="74448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460" name="CustomShape 44"/>
            <p:cNvSpPr/>
            <p:nvPr/>
          </p:nvSpPr>
          <p:spPr>
            <a:xfrm>
              <a:off x="8785440" y="742320"/>
              <a:ext cx="360" cy="1800"/>
            </a:xfrm>
            <a:custGeom>
              <a:avLst/>
              <a:gdLst/>
              <a:ahLst/>
              <a:rect l="l" t="t" r="r" b="b"/>
              <a:pathLst>
                <a:path w="120000" h="120000">
                  <a:moveTo>
                    <a:pt x="0" y="120000"/>
                  </a:moveTo>
                  <a:cubicBezTo>
                    <a:pt x="0" y="0"/>
                    <a:pt x="0" y="0"/>
                    <a:pt x="0" y="0"/>
                  </a:cubicBezTo>
                  <a:cubicBezTo>
                    <a:pt x="0" y="0"/>
                    <a:pt x="0" y="0"/>
                    <a:pt x="0" y="0"/>
                  </a:cubicBezTo>
                  <a:lnTo>
                    <a:pt x="0" y="120000"/>
                  </a:lnTo>
                  <a:close/>
                </a:path>
              </a:pathLst>
            </a:custGeom>
            <a:solidFill>
              <a:srgbClr val="f05370"/>
            </a:solidFill>
            <a:ln>
              <a:noFill/>
            </a:ln>
          </p:spPr>
          <p:style>
            <a:lnRef idx="0"/>
            <a:fillRef idx="0"/>
            <a:effectRef idx="0"/>
            <a:fontRef idx="minor"/>
          </p:style>
        </p:sp>
        <p:sp>
          <p:nvSpPr>
            <p:cNvPr id="461" name="CustomShape 45"/>
            <p:cNvSpPr/>
            <p:nvPr/>
          </p:nvSpPr>
          <p:spPr>
            <a:xfrm>
              <a:off x="8783280" y="770040"/>
              <a:ext cx="360" cy="1800"/>
            </a:xfrm>
            <a:custGeom>
              <a:avLst/>
              <a:gdLst/>
              <a:ahLst/>
              <a:rect l="l" t="t" r="r" b="b"/>
              <a:pathLst>
                <a:path w="120000" h="120000">
                  <a:moveTo>
                    <a:pt x="0" y="0"/>
                  </a:moveTo>
                  <a:cubicBezTo>
                    <a:pt x="0" y="0"/>
                    <a:pt x="0" y="0"/>
                    <a:pt x="0" y="0"/>
                  </a:cubicBezTo>
                  <a:cubicBezTo>
                    <a:pt x="0" y="120000"/>
                    <a:pt x="0" y="0"/>
                    <a:pt x="0" y="0"/>
                  </a:cubicBezTo>
                  <a:close/>
                </a:path>
              </a:pathLst>
            </a:custGeom>
            <a:solidFill>
              <a:srgbClr val="f05370"/>
            </a:solidFill>
            <a:ln>
              <a:noFill/>
            </a:ln>
          </p:spPr>
          <p:style>
            <a:lnRef idx="0"/>
            <a:fillRef idx="0"/>
            <a:effectRef idx="0"/>
            <a:fontRef idx="minor"/>
          </p:style>
        </p:sp>
        <p:sp>
          <p:nvSpPr>
            <p:cNvPr id="462" name="CustomShape 46"/>
            <p:cNvSpPr/>
            <p:nvPr/>
          </p:nvSpPr>
          <p:spPr>
            <a:xfrm>
              <a:off x="8780760" y="76176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463" name="CustomShape 47"/>
            <p:cNvSpPr/>
            <p:nvPr/>
          </p:nvSpPr>
          <p:spPr>
            <a:xfrm>
              <a:off x="8783280" y="776520"/>
              <a:ext cx="720" cy="720"/>
            </a:xfrm>
            <a:prstGeom prst="rect">
              <a:avLst/>
            </a:prstGeom>
            <a:solidFill>
              <a:srgbClr val="f05370"/>
            </a:solidFill>
            <a:ln>
              <a:noFill/>
            </a:ln>
          </p:spPr>
          <p:style>
            <a:lnRef idx="0"/>
            <a:fillRef idx="0"/>
            <a:effectRef idx="0"/>
            <a:fontRef idx="minor"/>
          </p:style>
        </p:sp>
        <p:sp>
          <p:nvSpPr>
            <p:cNvPr id="464" name="CustomShape 48"/>
            <p:cNvSpPr/>
            <p:nvPr/>
          </p:nvSpPr>
          <p:spPr>
            <a:xfrm>
              <a:off x="8780760" y="76176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465" name="CustomShape 49"/>
            <p:cNvSpPr/>
            <p:nvPr/>
          </p:nvSpPr>
          <p:spPr>
            <a:xfrm>
              <a:off x="8790480" y="74232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466" name="CustomShape 50"/>
            <p:cNvSpPr/>
            <p:nvPr/>
          </p:nvSpPr>
          <p:spPr>
            <a:xfrm>
              <a:off x="8790480" y="74232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467" name="CustomShape 51"/>
            <p:cNvSpPr/>
            <p:nvPr/>
          </p:nvSpPr>
          <p:spPr>
            <a:xfrm>
              <a:off x="8790480" y="74232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468" name="CustomShape 52"/>
            <p:cNvSpPr/>
            <p:nvPr/>
          </p:nvSpPr>
          <p:spPr>
            <a:xfrm>
              <a:off x="8787960" y="742320"/>
              <a:ext cx="2160" cy="360"/>
            </a:xfrm>
            <a:custGeom>
              <a:avLst/>
              <a:gdLst/>
              <a:ahLst/>
              <a:rect l="l" t="t" r="r" b="b"/>
              <a:pathLst>
                <a:path w="120000" h="120000">
                  <a:moveTo>
                    <a:pt x="0" y="0"/>
                  </a:moveTo>
                  <a:cubicBezTo>
                    <a:pt x="120000" y="0"/>
                    <a:pt x="120000" y="0"/>
                    <a:pt x="120000" y="0"/>
                  </a:cubicBezTo>
                  <a:cubicBezTo>
                    <a:pt x="120000" y="0"/>
                    <a:pt x="120000" y="0"/>
                    <a:pt x="0" y="0"/>
                  </a:cubicBezTo>
                  <a:close/>
                </a:path>
              </a:pathLst>
            </a:custGeom>
            <a:solidFill>
              <a:srgbClr val="f05370"/>
            </a:solidFill>
            <a:ln>
              <a:noFill/>
            </a:ln>
          </p:spPr>
          <p:style>
            <a:lnRef idx="0"/>
            <a:fillRef idx="0"/>
            <a:effectRef idx="0"/>
            <a:fontRef idx="minor"/>
          </p:style>
        </p:sp>
        <p:sp>
          <p:nvSpPr>
            <p:cNvPr id="469" name="CustomShape 53"/>
            <p:cNvSpPr/>
            <p:nvPr/>
          </p:nvSpPr>
          <p:spPr>
            <a:xfrm>
              <a:off x="8787960" y="740160"/>
              <a:ext cx="2160" cy="1800"/>
            </a:xfrm>
            <a:custGeom>
              <a:avLst/>
              <a:gdLst/>
              <a:ahLst/>
              <a:rect l="l" t="t" r="r" b="b"/>
              <a:pathLst>
                <a:path w="120000" h="120000">
                  <a:moveTo>
                    <a:pt x="0" y="120000"/>
                  </a:moveTo>
                  <a:cubicBezTo>
                    <a:pt x="0" y="120000"/>
                    <a:pt x="120000" y="120000"/>
                    <a:pt x="120000" y="120000"/>
                  </a:cubicBezTo>
                  <a:cubicBezTo>
                    <a:pt x="120000" y="120000"/>
                    <a:pt x="120000" y="120000"/>
                    <a:pt x="120000" y="120000"/>
                  </a:cubicBezTo>
                  <a:cubicBezTo>
                    <a:pt x="120000" y="120000"/>
                    <a:pt x="0" y="0"/>
                    <a:pt x="0" y="120000"/>
                  </a:cubicBezTo>
                  <a:close/>
                </a:path>
              </a:pathLst>
            </a:custGeom>
            <a:solidFill>
              <a:srgbClr val="f05370"/>
            </a:solidFill>
            <a:ln>
              <a:noFill/>
            </a:ln>
          </p:spPr>
          <p:style>
            <a:lnRef idx="0"/>
            <a:fillRef idx="0"/>
            <a:effectRef idx="0"/>
            <a:fontRef idx="minor"/>
          </p:style>
        </p:sp>
        <p:sp>
          <p:nvSpPr>
            <p:cNvPr id="470" name="CustomShape 54"/>
            <p:cNvSpPr/>
            <p:nvPr/>
          </p:nvSpPr>
          <p:spPr>
            <a:xfrm>
              <a:off x="8780760" y="736200"/>
              <a:ext cx="2160" cy="1800"/>
            </a:xfrm>
            <a:custGeom>
              <a:avLst/>
              <a:gdLst/>
              <a:ahLst/>
              <a:rect l="l" t="t" r="r" b="b"/>
              <a:pathLst>
                <a:path w="120000" h="120000">
                  <a:moveTo>
                    <a:pt x="120000" y="120000"/>
                  </a:moveTo>
                  <a:cubicBezTo>
                    <a:pt x="120000" y="120000"/>
                    <a:pt x="120000" y="120000"/>
                    <a:pt x="120000" y="120000"/>
                  </a:cubicBezTo>
                  <a:cubicBezTo>
                    <a:pt x="120000" y="120000"/>
                    <a:pt x="120000" y="120000"/>
                    <a:pt x="120000" y="120000"/>
                  </a:cubicBezTo>
                  <a:cubicBezTo>
                    <a:pt x="0" y="0"/>
                    <a:pt x="120000" y="120000"/>
                    <a:pt x="120000" y="120000"/>
                  </a:cubicBezTo>
                  <a:close/>
                </a:path>
              </a:pathLst>
            </a:custGeom>
            <a:solidFill>
              <a:srgbClr val="f05370"/>
            </a:solidFill>
            <a:ln>
              <a:noFill/>
            </a:ln>
          </p:spPr>
          <p:style>
            <a:lnRef idx="0"/>
            <a:fillRef idx="0"/>
            <a:effectRef idx="0"/>
            <a:fontRef idx="minor"/>
          </p:style>
        </p:sp>
        <p:sp>
          <p:nvSpPr>
            <p:cNvPr id="471" name="CustomShape 55"/>
            <p:cNvSpPr/>
            <p:nvPr/>
          </p:nvSpPr>
          <p:spPr>
            <a:xfrm>
              <a:off x="8780760" y="74016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472" name="CustomShape 56"/>
            <p:cNvSpPr/>
            <p:nvPr/>
          </p:nvSpPr>
          <p:spPr>
            <a:xfrm>
              <a:off x="8773920" y="753480"/>
              <a:ext cx="2160" cy="360"/>
            </a:xfrm>
            <a:custGeom>
              <a:avLst/>
              <a:gdLst/>
              <a:ahLst/>
              <a:rect l="l" t="t" r="r" b="b"/>
              <a:pathLst>
                <a:path w="120000" h="120000">
                  <a:moveTo>
                    <a:pt x="120000" y="0"/>
                  </a:moveTo>
                  <a:cubicBezTo>
                    <a:pt x="0" y="0"/>
                    <a:pt x="0" y="0"/>
                    <a:pt x="0" y="0"/>
                  </a:cubicBezTo>
                  <a:cubicBezTo>
                    <a:pt x="120000" y="0"/>
                    <a:pt x="120000" y="0"/>
                    <a:pt x="120000" y="0"/>
                  </a:cubicBezTo>
                  <a:close/>
                </a:path>
              </a:pathLst>
            </a:custGeom>
            <a:solidFill>
              <a:srgbClr val="f05370"/>
            </a:solidFill>
            <a:ln>
              <a:noFill/>
            </a:ln>
          </p:spPr>
          <p:style>
            <a:lnRef idx="0"/>
            <a:fillRef idx="0"/>
            <a:effectRef idx="0"/>
            <a:fontRef idx="minor"/>
          </p:style>
        </p:sp>
        <p:sp>
          <p:nvSpPr>
            <p:cNvPr id="473" name="CustomShape 57"/>
            <p:cNvSpPr/>
            <p:nvPr/>
          </p:nvSpPr>
          <p:spPr>
            <a:xfrm>
              <a:off x="8780760" y="757800"/>
              <a:ext cx="2160" cy="360"/>
            </a:xfrm>
            <a:custGeom>
              <a:avLst/>
              <a:gdLst/>
              <a:ahLst/>
              <a:rect l="l" t="t" r="r" b="b"/>
              <a:pathLst>
                <a:path w="120000" h="120000">
                  <a:moveTo>
                    <a:pt x="120000" y="0"/>
                  </a:moveTo>
                  <a:lnTo>
                    <a:pt x="120000" y="0"/>
                  </a:lnTo>
                  <a:lnTo>
                    <a:pt x="0" y="0"/>
                  </a:lnTo>
                  <a:lnTo>
                    <a:pt x="120000" y="0"/>
                  </a:lnTo>
                  <a:close/>
                </a:path>
              </a:pathLst>
            </a:custGeom>
            <a:solidFill>
              <a:srgbClr val="f05370"/>
            </a:solidFill>
            <a:ln>
              <a:noFill/>
            </a:ln>
          </p:spPr>
          <p:style>
            <a:lnRef idx="0"/>
            <a:fillRef idx="0"/>
            <a:effectRef idx="0"/>
            <a:fontRef idx="minor"/>
          </p:style>
        </p:sp>
        <p:sp>
          <p:nvSpPr>
            <p:cNvPr id="474" name="CustomShape 58"/>
            <p:cNvSpPr/>
            <p:nvPr/>
          </p:nvSpPr>
          <p:spPr>
            <a:xfrm>
              <a:off x="8773920" y="757800"/>
              <a:ext cx="360" cy="1800"/>
            </a:xfrm>
            <a:custGeom>
              <a:avLst/>
              <a:gdLst/>
              <a:ahLst/>
              <a:rect l="l" t="t" r="r" b="b"/>
              <a:pathLst>
                <a:path w="120000" h="120000">
                  <a:moveTo>
                    <a:pt x="0" y="120000"/>
                  </a:moveTo>
                  <a:lnTo>
                    <a:pt x="0" y="0"/>
                  </a:lnTo>
                  <a:lnTo>
                    <a:pt x="0" y="120000"/>
                  </a:lnTo>
                  <a:lnTo>
                    <a:pt x="0" y="120000"/>
                  </a:lnTo>
                  <a:close/>
                </a:path>
              </a:pathLst>
            </a:custGeom>
            <a:solidFill>
              <a:srgbClr val="f05370"/>
            </a:solidFill>
            <a:ln>
              <a:noFill/>
            </a:ln>
          </p:spPr>
          <p:style>
            <a:lnRef idx="0"/>
            <a:fillRef idx="0"/>
            <a:effectRef idx="0"/>
            <a:fontRef idx="minor"/>
          </p:style>
        </p:sp>
        <p:sp>
          <p:nvSpPr>
            <p:cNvPr id="475" name="CustomShape 59"/>
            <p:cNvSpPr/>
            <p:nvPr/>
          </p:nvSpPr>
          <p:spPr>
            <a:xfrm>
              <a:off x="8773920" y="784800"/>
              <a:ext cx="2160" cy="360"/>
            </a:xfrm>
            <a:custGeom>
              <a:avLst/>
              <a:gdLst/>
              <a:ahLst/>
              <a:rect l="l" t="t" r="r" b="b"/>
              <a:pathLst>
                <a:path w="120000" h="120000">
                  <a:moveTo>
                    <a:pt x="0" y="0"/>
                  </a:moveTo>
                  <a:cubicBezTo>
                    <a:pt x="120000" y="0"/>
                    <a:pt x="120000" y="0"/>
                    <a:pt x="120000" y="0"/>
                  </a:cubicBezTo>
                  <a:cubicBezTo>
                    <a:pt x="120000" y="0"/>
                    <a:pt x="0" y="0"/>
                    <a:pt x="0" y="0"/>
                  </a:cubicBezTo>
                  <a:close/>
                </a:path>
              </a:pathLst>
            </a:custGeom>
            <a:solidFill>
              <a:srgbClr val="f05370"/>
            </a:solidFill>
            <a:ln>
              <a:noFill/>
            </a:ln>
          </p:spPr>
          <p:style>
            <a:lnRef idx="0"/>
            <a:fillRef idx="0"/>
            <a:effectRef idx="0"/>
            <a:fontRef idx="minor"/>
          </p:style>
        </p:sp>
        <p:sp>
          <p:nvSpPr>
            <p:cNvPr id="476" name="CustomShape 60"/>
            <p:cNvSpPr/>
            <p:nvPr/>
          </p:nvSpPr>
          <p:spPr>
            <a:xfrm>
              <a:off x="8787960" y="786600"/>
              <a:ext cx="360" cy="1800"/>
            </a:xfrm>
            <a:custGeom>
              <a:avLst/>
              <a:gdLst/>
              <a:ahLst/>
              <a:rect l="l" t="t" r="r" b="b"/>
              <a:pathLst>
                <a:path w="120000" h="120000">
                  <a:moveTo>
                    <a:pt x="0" y="0"/>
                  </a:moveTo>
                  <a:cubicBezTo>
                    <a:pt x="0" y="120000"/>
                    <a:pt x="0" y="120000"/>
                    <a:pt x="0" y="120000"/>
                  </a:cubicBezTo>
                  <a:cubicBezTo>
                    <a:pt x="0" y="120000"/>
                    <a:pt x="0" y="0"/>
                    <a:pt x="0" y="0"/>
                  </a:cubicBezTo>
                  <a:close/>
                </a:path>
              </a:pathLst>
            </a:custGeom>
            <a:solidFill>
              <a:srgbClr val="f05370"/>
            </a:solidFill>
            <a:ln>
              <a:noFill/>
            </a:ln>
          </p:spPr>
          <p:style>
            <a:lnRef idx="0"/>
            <a:fillRef idx="0"/>
            <a:effectRef idx="0"/>
            <a:fontRef idx="minor"/>
          </p:style>
        </p:sp>
        <p:sp>
          <p:nvSpPr>
            <p:cNvPr id="477" name="CustomShape 61"/>
            <p:cNvSpPr/>
            <p:nvPr/>
          </p:nvSpPr>
          <p:spPr>
            <a:xfrm>
              <a:off x="8812800" y="807480"/>
              <a:ext cx="2160" cy="360"/>
            </a:xfrm>
            <a:custGeom>
              <a:avLst/>
              <a:gdLst/>
              <a:ahLst/>
              <a:rect l="l" t="t" r="r" b="b"/>
              <a:pathLst>
                <a:path w="120000" h="120000">
                  <a:moveTo>
                    <a:pt x="0" y="0"/>
                  </a:moveTo>
                  <a:lnTo>
                    <a:pt x="0" y="0"/>
                  </a:lnTo>
                  <a:lnTo>
                    <a:pt x="120000" y="0"/>
                  </a:lnTo>
                  <a:lnTo>
                    <a:pt x="0" y="0"/>
                  </a:lnTo>
                  <a:close/>
                </a:path>
              </a:pathLst>
            </a:custGeom>
            <a:solidFill>
              <a:srgbClr val="f05370"/>
            </a:solidFill>
            <a:ln>
              <a:noFill/>
            </a:ln>
          </p:spPr>
          <p:style>
            <a:lnRef idx="0"/>
            <a:fillRef idx="0"/>
            <a:effectRef idx="0"/>
            <a:fontRef idx="minor"/>
          </p:style>
        </p:sp>
        <p:sp>
          <p:nvSpPr>
            <p:cNvPr id="478" name="CustomShape 62"/>
            <p:cNvSpPr/>
            <p:nvPr/>
          </p:nvSpPr>
          <p:spPr>
            <a:xfrm>
              <a:off x="7439040" y="1883160"/>
              <a:ext cx="430560" cy="595080"/>
            </a:xfrm>
            <a:custGeom>
              <a:avLst/>
              <a:gdLst/>
              <a:ahLst/>
              <a:rect l="l" t="t" r="r" b="b"/>
              <a:pathLst>
                <a:path w="120000" h="120000">
                  <a:moveTo>
                    <a:pt x="99904" y="28012"/>
                  </a:moveTo>
                  <a:cubicBezTo>
                    <a:pt x="99904" y="28012"/>
                    <a:pt x="100589" y="27231"/>
                    <a:pt x="101686" y="25860"/>
                  </a:cubicBezTo>
                  <a:cubicBezTo>
                    <a:pt x="96038" y="21347"/>
                    <a:pt x="89540" y="17234"/>
                    <a:pt x="82330" y="13607"/>
                  </a:cubicBezTo>
                  <a:cubicBezTo>
                    <a:pt x="72515" y="8625"/>
                    <a:pt x="61823" y="4356"/>
                    <a:pt x="51295" y="0"/>
                  </a:cubicBezTo>
                  <a:cubicBezTo>
                    <a:pt x="20891" y="33601"/>
                    <a:pt x="0" y="88845"/>
                    <a:pt x="120000" y="120000"/>
                  </a:cubicBezTo>
                  <a:lnTo>
                    <a:pt x="115750" y="95666"/>
                  </a:lnTo>
                  <a:cubicBezTo>
                    <a:pt x="115750" y="95701"/>
                    <a:pt x="44276" y="64842"/>
                    <a:pt x="99904" y="28012"/>
                  </a:cubicBezTo>
                  <a:close/>
                </a:path>
              </a:pathLst>
            </a:custGeom>
            <a:solidFill>
              <a:srgbClr val="fdba81"/>
            </a:solidFill>
            <a:ln>
              <a:noFill/>
            </a:ln>
          </p:spPr>
          <p:style>
            <a:lnRef idx="0"/>
            <a:fillRef idx="0"/>
            <a:effectRef idx="0"/>
            <a:fontRef idx="minor"/>
          </p:style>
        </p:sp>
        <p:sp>
          <p:nvSpPr>
            <p:cNvPr id="479" name="CustomShape 63"/>
            <p:cNvSpPr/>
            <p:nvPr/>
          </p:nvSpPr>
          <p:spPr>
            <a:xfrm>
              <a:off x="8447400" y="1140840"/>
              <a:ext cx="47160" cy="147600"/>
            </a:xfrm>
            <a:custGeom>
              <a:avLst/>
              <a:gdLst/>
              <a:ahLst/>
              <a:rect l="l" t="t" r="r" b="b"/>
              <a:pathLst>
                <a:path w="120000" h="120000">
                  <a:moveTo>
                    <a:pt x="0" y="0"/>
                  </a:moveTo>
                  <a:cubicBezTo>
                    <a:pt x="0" y="0"/>
                    <a:pt x="106500" y="3498"/>
                    <a:pt x="113500" y="50309"/>
                  </a:cubicBezTo>
                  <a:cubicBezTo>
                    <a:pt x="120000" y="94950"/>
                    <a:pt x="0" y="120000"/>
                    <a:pt x="0" y="120000"/>
                  </a:cubicBezTo>
                  <a:lnTo>
                    <a:pt x="0" y="0"/>
                  </a:lnTo>
                  <a:close/>
                </a:path>
              </a:pathLst>
            </a:custGeom>
            <a:solidFill>
              <a:srgbClr val="d7ad7a"/>
            </a:solidFill>
            <a:ln>
              <a:noFill/>
            </a:ln>
          </p:spPr>
          <p:style>
            <a:lnRef idx="0"/>
            <a:fillRef idx="0"/>
            <a:effectRef idx="0"/>
            <a:fontRef idx="minor"/>
          </p:style>
        </p:sp>
        <p:sp>
          <p:nvSpPr>
            <p:cNvPr id="480" name="CustomShape 64"/>
            <p:cNvSpPr/>
            <p:nvPr/>
          </p:nvSpPr>
          <p:spPr>
            <a:xfrm>
              <a:off x="7923960" y="865080"/>
              <a:ext cx="544680" cy="877680"/>
            </a:xfrm>
            <a:custGeom>
              <a:avLst/>
              <a:gdLst/>
              <a:ahLst/>
              <a:rect l="l" t="t" r="r" b="b"/>
              <a:pathLst>
                <a:path w="120000" h="120000">
                  <a:moveTo>
                    <a:pt x="27588" y="8807"/>
                  </a:moveTo>
                  <a:cubicBezTo>
                    <a:pt x="27588" y="8807"/>
                    <a:pt x="11312" y="15990"/>
                    <a:pt x="9297" y="20936"/>
                  </a:cubicBezTo>
                  <a:cubicBezTo>
                    <a:pt x="7281" y="25893"/>
                    <a:pt x="9297" y="37727"/>
                    <a:pt x="9297" y="37727"/>
                  </a:cubicBezTo>
                  <a:cubicBezTo>
                    <a:pt x="9297" y="37727"/>
                    <a:pt x="0" y="35466"/>
                    <a:pt x="173" y="45769"/>
                  </a:cubicBezTo>
                  <a:cubicBezTo>
                    <a:pt x="303" y="51315"/>
                    <a:pt x="2188" y="57356"/>
                    <a:pt x="13870" y="61218"/>
                  </a:cubicBezTo>
                  <a:cubicBezTo>
                    <a:pt x="13870" y="61218"/>
                    <a:pt x="13870" y="65540"/>
                    <a:pt x="16947" y="70485"/>
                  </a:cubicBezTo>
                  <a:cubicBezTo>
                    <a:pt x="20003" y="75443"/>
                    <a:pt x="27285" y="80023"/>
                    <a:pt x="41957" y="82979"/>
                  </a:cubicBezTo>
                  <a:cubicBezTo>
                    <a:pt x="48069" y="84215"/>
                    <a:pt x="40787" y="100394"/>
                    <a:pt x="40787" y="100394"/>
                  </a:cubicBezTo>
                  <a:cubicBezTo>
                    <a:pt x="40787" y="100394"/>
                    <a:pt x="53270" y="119999"/>
                    <a:pt x="68918" y="119941"/>
                  </a:cubicBezTo>
                  <a:cubicBezTo>
                    <a:pt x="78280" y="119905"/>
                    <a:pt x="95965" y="104280"/>
                    <a:pt x="98045" y="98204"/>
                  </a:cubicBezTo>
                  <a:cubicBezTo>
                    <a:pt x="98045" y="98204"/>
                    <a:pt x="87881" y="85404"/>
                    <a:pt x="97677" y="81554"/>
                  </a:cubicBezTo>
                  <a:cubicBezTo>
                    <a:pt x="107451" y="77703"/>
                    <a:pt x="120000" y="72251"/>
                    <a:pt x="116944" y="50185"/>
                  </a:cubicBezTo>
                  <a:cubicBezTo>
                    <a:pt x="113888" y="28118"/>
                    <a:pt x="114928" y="22031"/>
                    <a:pt x="110832" y="17085"/>
                  </a:cubicBezTo>
                  <a:cubicBezTo>
                    <a:pt x="106779" y="12128"/>
                    <a:pt x="84457" y="0"/>
                    <a:pt x="27588" y="8807"/>
                  </a:cubicBezTo>
                  <a:close/>
                </a:path>
              </a:pathLst>
            </a:custGeom>
            <a:solidFill>
              <a:srgbClr val="fdba81"/>
            </a:solidFill>
            <a:ln>
              <a:noFill/>
            </a:ln>
          </p:spPr>
          <p:style>
            <a:lnRef idx="0"/>
            <a:fillRef idx="0"/>
            <a:effectRef idx="0"/>
            <a:fontRef idx="minor"/>
          </p:style>
        </p:sp>
        <p:sp>
          <p:nvSpPr>
            <p:cNvPr id="481" name="CustomShape 65"/>
            <p:cNvSpPr/>
            <p:nvPr/>
          </p:nvSpPr>
          <p:spPr>
            <a:xfrm>
              <a:off x="8145000" y="1466640"/>
              <a:ext cx="202320" cy="90720"/>
            </a:xfrm>
            <a:custGeom>
              <a:avLst/>
              <a:gdLst/>
              <a:ahLst/>
              <a:rect l="l" t="t" r="r" b="b"/>
              <a:pathLst>
                <a:path w="120000" h="120000">
                  <a:moveTo>
                    <a:pt x="0" y="14164"/>
                  </a:moveTo>
                  <a:cubicBezTo>
                    <a:pt x="0" y="14164"/>
                    <a:pt x="70423" y="69801"/>
                    <a:pt x="116379" y="0"/>
                  </a:cubicBezTo>
                  <a:cubicBezTo>
                    <a:pt x="116379" y="0"/>
                    <a:pt x="120000" y="98810"/>
                    <a:pt x="74510" y="109461"/>
                  </a:cubicBezTo>
                  <a:cubicBezTo>
                    <a:pt x="29197" y="120000"/>
                    <a:pt x="0" y="14164"/>
                    <a:pt x="0" y="14164"/>
                  </a:cubicBezTo>
                  <a:close/>
                </a:path>
              </a:pathLst>
            </a:custGeom>
            <a:solidFill>
              <a:srgbClr val="d7ad7a"/>
            </a:solidFill>
            <a:ln>
              <a:noFill/>
            </a:ln>
          </p:spPr>
          <p:style>
            <a:lnRef idx="0"/>
            <a:fillRef idx="0"/>
            <a:effectRef idx="0"/>
            <a:fontRef idx="minor"/>
          </p:style>
        </p:sp>
        <p:sp>
          <p:nvSpPr>
            <p:cNvPr id="482" name="CustomShape 66"/>
            <p:cNvSpPr/>
            <p:nvPr/>
          </p:nvSpPr>
          <p:spPr>
            <a:xfrm>
              <a:off x="7828560" y="561240"/>
              <a:ext cx="855360" cy="633240"/>
            </a:xfrm>
            <a:custGeom>
              <a:avLst/>
              <a:gdLst/>
              <a:ahLst/>
              <a:rect l="l" t="t" r="r" b="b"/>
              <a:pathLst>
                <a:path w="120000" h="120000">
                  <a:moveTo>
                    <a:pt x="33863" y="79026"/>
                  </a:moveTo>
                  <a:cubicBezTo>
                    <a:pt x="33863" y="79026"/>
                    <a:pt x="37067" y="65227"/>
                    <a:pt x="46804" y="72812"/>
                  </a:cubicBezTo>
                  <a:cubicBezTo>
                    <a:pt x="56554" y="80413"/>
                    <a:pt x="55187" y="106934"/>
                    <a:pt x="88194" y="106184"/>
                  </a:cubicBezTo>
                  <a:cubicBezTo>
                    <a:pt x="116616" y="105548"/>
                    <a:pt x="120000" y="78162"/>
                    <a:pt x="120000" y="78162"/>
                  </a:cubicBezTo>
                  <a:cubicBezTo>
                    <a:pt x="120000" y="78162"/>
                    <a:pt x="110539" y="92744"/>
                    <a:pt x="102819" y="86725"/>
                  </a:cubicBezTo>
                  <a:cubicBezTo>
                    <a:pt x="95099" y="80690"/>
                    <a:pt x="99380" y="59372"/>
                    <a:pt x="98096" y="47677"/>
                  </a:cubicBezTo>
                  <a:cubicBezTo>
                    <a:pt x="96812" y="35998"/>
                    <a:pt x="42136" y="0"/>
                    <a:pt x="16020" y="56289"/>
                  </a:cubicBezTo>
                  <a:cubicBezTo>
                    <a:pt x="16020" y="56289"/>
                    <a:pt x="15592" y="66972"/>
                    <a:pt x="18589" y="71523"/>
                  </a:cubicBezTo>
                  <a:lnTo>
                    <a:pt x="13368" y="74068"/>
                  </a:lnTo>
                  <a:cubicBezTo>
                    <a:pt x="13368" y="74068"/>
                    <a:pt x="0" y="87182"/>
                    <a:pt x="13368" y="120000"/>
                  </a:cubicBezTo>
                  <a:cubicBezTo>
                    <a:pt x="13368" y="120000"/>
                    <a:pt x="15702" y="108305"/>
                    <a:pt x="19210" y="111583"/>
                  </a:cubicBezTo>
                  <a:cubicBezTo>
                    <a:pt x="22373" y="114519"/>
                    <a:pt x="22911" y="116688"/>
                    <a:pt x="22911" y="116688"/>
                  </a:cubicBezTo>
                  <a:cubicBezTo>
                    <a:pt x="22911" y="116688"/>
                    <a:pt x="18630" y="100948"/>
                    <a:pt x="21199" y="90313"/>
                  </a:cubicBezTo>
                  <a:cubicBezTo>
                    <a:pt x="23740" y="79679"/>
                    <a:pt x="33863" y="79026"/>
                    <a:pt x="33863" y="79026"/>
                  </a:cubicBezTo>
                  <a:close/>
                </a:path>
              </a:pathLst>
            </a:custGeom>
            <a:solidFill>
              <a:srgbClr val="8d3807"/>
            </a:solidFill>
            <a:ln>
              <a:noFill/>
            </a:ln>
          </p:spPr>
          <p:style>
            <a:lnRef idx="0"/>
            <a:fillRef idx="0"/>
            <a:effectRef idx="0"/>
            <a:fontRef idx="minor"/>
          </p:style>
        </p:sp>
        <p:sp>
          <p:nvSpPr>
            <p:cNvPr id="483" name="CustomShape 67"/>
            <p:cNvSpPr/>
            <p:nvPr/>
          </p:nvSpPr>
          <p:spPr>
            <a:xfrm>
              <a:off x="8038800" y="1212480"/>
              <a:ext cx="64080" cy="37440"/>
            </a:xfrm>
            <a:custGeom>
              <a:avLst/>
              <a:gdLst/>
              <a:ahLst/>
              <a:rect l="l" t="t" r="r" b="b"/>
              <a:pathLst>
                <a:path w="120000" h="120000">
                  <a:moveTo>
                    <a:pt x="113394" y="10958"/>
                  </a:moveTo>
                  <a:cubicBezTo>
                    <a:pt x="106605" y="0"/>
                    <a:pt x="93577" y="3835"/>
                    <a:pt x="85871" y="10136"/>
                  </a:cubicBezTo>
                  <a:cubicBezTo>
                    <a:pt x="58899" y="30958"/>
                    <a:pt x="33027" y="57260"/>
                    <a:pt x="8807" y="83561"/>
                  </a:cubicBezTo>
                  <a:cubicBezTo>
                    <a:pt x="3486" y="89041"/>
                    <a:pt x="0" y="101369"/>
                    <a:pt x="4587" y="109041"/>
                  </a:cubicBezTo>
                  <a:cubicBezTo>
                    <a:pt x="10825" y="120000"/>
                    <a:pt x="24220" y="115890"/>
                    <a:pt x="31559" y="109863"/>
                  </a:cubicBezTo>
                  <a:cubicBezTo>
                    <a:pt x="56330" y="87397"/>
                    <a:pt x="80733" y="64109"/>
                    <a:pt x="104954" y="41095"/>
                  </a:cubicBezTo>
                  <a:cubicBezTo>
                    <a:pt x="110825" y="35616"/>
                    <a:pt x="120000" y="22465"/>
                    <a:pt x="113394" y="10958"/>
                  </a:cubicBezTo>
                  <a:close/>
                </a:path>
              </a:pathLst>
            </a:custGeom>
            <a:solidFill>
              <a:srgbClr val="d7ad7a"/>
            </a:solidFill>
            <a:ln>
              <a:noFill/>
            </a:ln>
          </p:spPr>
          <p:style>
            <a:lnRef idx="0"/>
            <a:fillRef idx="0"/>
            <a:effectRef idx="0"/>
            <a:fontRef idx="minor"/>
          </p:style>
        </p:sp>
        <p:sp>
          <p:nvSpPr>
            <p:cNvPr id="484" name="CustomShape 68"/>
            <p:cNvSpPr/>
            <p:nvPr/>
          </p:nvSpPr>
          <p:spPr>
            <a:xfrm>
              <a:off x="8064720" y="1228680"/>
              <a:ext cx="70560" cy="39240"/>
            </a:xfrm>
            <a:custGeom>
              <a:avLst/>
              <a:gdLst/>
              <a:ahLst/>
              <a:rect l="l" t="t" r="r" b="b"/>
              <a:pathLst>
                <a:path w="120000" h="120000">
                  <a:moveTo>
                    <a:pt x="114041" y="10434"/>
                  </a:moveTo>
                  <a:cubicBezTo>
                    <a:pt x="107917" y="0"/>
                    <a:pt x="96165" y="3652"/>
                    <a:pt x="89710" y="9652"/>
                  </a:cubicBezTo>
                  <a:cubicBezTo>
                    <a:pt x="64055" y="33130"/>
                    <a:pt x="39724" y="59739"/>
                    <a:pt x="13572" y="81130"/>
                  </a:cubicBezTo>
                  <a:cubicBezTo>
                    <a:pt x="7944" y="85565"/>
                    <a:pt x="0" y="99391"/>
                    <a:pt x="6124" y="109826"/>
                  </a:cubicBezTo>
                  <a:cubicBezTo>
                    <a:pt x="12082" y="120000"/>
                    <a:pt x="23337" y="115565"/>
                    <a:pt x="30289" y="110608"/>
                  </a:cubicBezTo>
                  <a:cubicBezTo>
                    <a:pt x="56937" y="89217"/>
                    <a:pt x="81268" y="62608"/>
                    <a:pt x="106924" y="39130"/>
                  </a:cubicBezTo>
                  <a:cubicBezTo>
                    <a:pt x="112055" y="33913"/>
                    <a:pt x="120000" y="20608"/>
                    <a:pt x="114041" y="10434"/>
                  </a:cubicBezTo>
                  <a:close/>
                </a:path>
              </a:pathLst>
            </a:custGeom>
            <a:solidFill>
              <a:srgbClr val="d7ad7a"/>
            </a:solidFill>
            <a:ln>
              <a:noFill/>
            </a:ln>
          </p:spPr>
          <p:style>
            <a:lnRef idx="0"/>
            <a:fillRef idx="0"/>
            <a:effectRef idx="0"/>
            <a:fontRef idx="minor"/>
          </p:style>
        </p:sp>
        <p:sp>
          <p:nvSpPr>
            <p:cNvPr id="485" name="CustomShape 69"/>
            <p:cNvSpPr/>
            <p:nvPr/>
          </p:nvSpPr>
          <p:spPr>
            <a:xfrm>
              <a:off x="8107920" y="1248840"/>
              <a:ext cx="38160" cy="26280"/>
            </a:xfrm>
            <a:custGeom>
              <a:avLst/>
              <a:gdLst/>
              <a:ahLst/>
              <a:rect l="l" t="t" r="r" b="b"/>
              <a:pathLst>
                <a:path w="120000" h="120000">
                  <a:moveTo>
                    <a:pt x="108979" y="10129"/>
                  </a:moveTo>
                  <a:cubicBezTo>
                    <a:pt x="95204" y="0"/>
                    <a:pt x="73469" y="6623"/>
                    <a:pt x="62142" y="19870"/>
                  </a:cubicBezTo>
                  <a:cubicBezTo>
                    <a:pt x="47448" y="37402"/>
                    <a:pt x="31224" y="51818"/>
                    <a:pt x="17448" y="69350"/>
                  </a:cubicBezTo>
                  <a:cubicBezTo>
                    <a:pt x="8571" y="80259"/>
                    <a:pt x="0" y="100129"/>
                    <a:pt x="15612" y="110259"/>
                  </a:cubicBezTo>
                  <a:cubicBezTo>
                    <a:pt x="29387" y="120000"/>
                    <a:pt x="51122" y="113376"/>
                    <a:pt x="62142" y="100129"/>
                  </a:cubicBezTo>
                  <a:cubicBezTo>
                    <a:pt x="78673" y="80259"/>
                    <a:pt x="96734" y="65064"/>
                    <a:pt x="112346" y="44025"/>
                  </a:cubicBezTo>
                  <a:cubicBezTo>
                    <a:pt x="119999" y="33116"/>
                    <a:pt x="119387" y="16753"/>
                    <a:pt x="108979" y="10129"/>
                  </a:cubicBezTo>
                  <a:close/>
                </a:path>
              </a:pathLst>
            </a:custGeom>
            <a:solidFill>
              <a:srgbClr val="d7ad7a"/>
            </a:solidFill>
            <a:ln>
              <a:noFill/>
            </a:ln>
          </p:spPr>
          <p:style>
            <a:lnRef idx="0"/>
            <a:fillRef idx="0"/>
            <a:effectRef idx="0"/>
            <a:fontRef idx="minor"/>
          </p:style>
        </p:sp>
        <p:sp>
          <p:nvSpPr>
            <p:cNvPr id="486" name="CustomShape 70"/>
            <p:cNvSpPr/>
            <p:nvPr/>
          </p:nvSpPr>
          <p:spPr>
            <a:xfrm>
              <a:off x="8336160" y="1206000"/>
              <a:ext cx="64080" cy="37080"/>
            </a:xfrm>
            <a:custGeom>
              <a:avLst/>
              <a:gdLst/>
              <a:ahLst/>
              <a:rect l="l" t="t" r="r" b="b"/>
              <a:pathLst>
                <a:path w="120000" h="120000">
                  <a:moveTo>
                    <a:pt x="112705" y="10709"/>
                  </a:moveTo>
                  <a:cubicBezTo>
                    <a:pt x="106139" y="0"/>
                    <a:pt x="93191" y="3844"/>
                    <a:pt x="85531" y="10160"/>
                  </a:cubicBezTo>
                  <a:cubicBezTo>
                    <a:pt x="58723" y="31029"/>
                    <a:pt x="33009" y="57391"/>
                    <a:pt x="8753" y="83752"/>
                  </a:cubicBezTo>
                  <a:cubicBezTo>
                    <a:pt x="3647" y="88970"/>
                    <a:pt x="0" y="101601"/>
                    <a:pt x="4741" y="109290"/>
                  </a:cubicBezTo>
                  <a:cubicBezTo>
                    <a:pt x="10942" y="120000"/>
                    <a:pt x="24255" y="116155"/>
                    <a:pt x="31550" y="110114"/>
                  </a:cubicBezTo>
                  <a:cubicBezTo>
                    <a:pt x="55623" y="87597"/>
                    <a:pt x="80425" y="64256"/>
                    <a:pt x="104498" y="40915"/>
                  </a:cubicBezTo>
                  <a:cubicBezTo>
                    <a:pt x="110699" y="35697"/>
                    <a:pt x="120000" y="22517"/>
                    <a:pt x="112705" y="10709"/>
                  </a:cubicBezTo>
                  <a:close/>
                </a:path>
              </a:pathLst>
            </a:custGeom>
            <a:solidFill>
              <a:srgbClr val="d7ad7a"/>
            </a:solidFill>
            <a:ln>
              <a:noFill/>
            </a:ln>
          </p:spPr>
          <p:style>
            <a:lnRef idx="0"/>
            <a:fillRef idx="0"/>
            <a:effectRef idx="0"/>
            <a:fontRef idx="minor"/>
          </p:style>
        </p:sp>
        <p:sp>
          <p:nvSpPr>
            <p:cNvPr id="487" name="CustomShape 71"/>
            <p:cNvSpPr/>
            <p:nvPr/>
          </p:nvSpPr>
          <p:spPr>
            <a:xfrm>
              <a:off x="8362080" y="1222200"/>
              <a:ext cx="71280" cy="39240"/>
            </a:xfrm>
            <a:custGeom>
              <a:avLst/>
              <a:gdLst/>
              <a:ahLst/>
              <a:rect l="l" t="t" r="r" b="b"/>
              <a:pathLst>
                <a:path w="120000" h="120000">
                  <a:moveTo>
                    <a:pt x="113875" y="10434"/>
                  </a:moveTo>
                  <a:cubicBezTo>
                    <a:pt x="107917" y="0"/>
                    <a:pt x="96165" y="3652"/>
                    <a:pt x="89710" y="9652"/>
                  </a:cubicBezTo>
                  <a:cubicBezTo>
                    <a:pt x="63889" y="33130"/>
                    <a:pt x="39724" y="59739"/>
                    <a:pt x="13406" y="80869"/>
                  </a:cubicBezTo>
                  <a:cubicBezTo>
                    <a:pt x="7944" y="85304"/>
                    <a:pt x="0" y="99391"/>
                    <a:pt x="5958" y="109826"/>
                  </a:cubicBezTo>
                  <a:cubicBezTo>
                    <a:pt x="12082" y="120000"/>
                    <a:pt x="23337" y="115565"/>
                    <a:pt x="30289" y="110347"/>
                  </a:cubicBezTo>
                  <a:cubicBezTo>
                    <a:pt x="56937" y="88956"/>
                    <a:pt x="81268" y="62608"/>
                    <a:pt x="106924" y="39130"/>
                  </a:cubicBezTo>
                  <a:cubicBezTo>
                    <a:pt x="112055" y="33913"/>
                    <a:pt x="120000" y="20608"/>
                    <a:pt x="113875" y="10434"/>
                  </a:cubicBezTo>
                  <a:close/>
                </a:path>
              </a:pathLst>
            </a:custGeom>
            <a:solidFill>
              <a:srgbClr val="d7ad7a"/>
            </a:solidFill>
            <a:ln>
              <a:noFill/>
            </a:ln>
          </p:spPr>
          <p:style>
            <a:lnRef idx="0"/>
            <a:fillRef idx="0"/>
            <a:effectRef idx="0"/>
            <a:fontRef idx="minor"/>
          </p:style>
        </p:sp>
        <p:sp>
          <p:nvSpPr>
            <p:cNvPr id="488" name="CustomShape 72"/>
            <p:cNvSpPr/>
            <p:nvPr/>
          </p:nvSpPr>
          <p:spPr>
            <a:xfrm>
              <a:off x="8405280" y="1242360"/>
              <a:ext cx="38880" cy="26280"/>
            </a:xfrm>
            <a:custGeom>
              <a:avLst/>
              <a:gdLst/>
              <a:ahLst/>
              <a:rect l="l" t="t" r="r" b="b"/>
              <a:pathLst>
                <a:path w="120000" h="120000">
                  <a:moveTo>
                    <a:pt x="108151" y="10129"/>
                  </a:moveTo>
                  <a:cubicBezTo>
                    <a:pt x="94177" y="0"/>
                    <a:pt x="72911" y="6623"/>
                    <a:pt x="61670" y="19870"/>
                  </a:cubicBezTo>
                  <a:cubicBezTo>
                    <a:pt x="47088" y="37402"/>
                    <a:pt x="30987" y="51818"/>
                    <a:pt x="17012" y="69350"/>
                  </a:cubicBezTo>
                  <a:cubicBezTo>
                    <a:pt x="8506" y="80259"/>
                    <a:pt x="0" y="100129"/>
                    <a:pt x="15493" y="109870"/>
                  </a:cubicBezTo>
                  <a:cubicBezTo>
                    <a:pt x="29164" y="120000"/>
                    <a:pt x="50430" y="113376"/>
                    <a:pt x="61670" y="100129"/>
                  </a:cubicBezTo>
                  <a:cubicBezTo>
                    <a:pt x="78075" y="80259"/>
                    <a:pt x="96000" y="65064"/>
                    <a:pt x="111493" y="44025"/>
                  </a:cubicBezTo>
                  <a:cubicBezTo>
                    <a:pt x="120000" y="33116"/>
                    <a:pt x="118177" y="16753"/>
                    <a:pt x="108151" y="10129"/>
                  </a:cubicBezTo>
                  <a:close/>
                </a:path>
              </a:pathLst>
            </a:custGeom>
            <a:solidFill>
              <a:srgbClr val="d7ad7a"/>
            </a:solidFill>
            <a:ln>
              <a:noFill/>
            </a:ln>
          </p:spPr>
          <p:style>
            <a:lnRef idx="0"/>
            <a:fillRef idx="0"/>
            <a:effectRef idx="0"/>
            <a:fontRef idx="minor"/>
          </p:style>
        </p:sp>
        <p:sp>
          <p:nvSpPr>
            <p:cNvPr id="489" name="CustomShape 73"/>
            <p:cNvSpPr/>
            <p:nvPr/>
          </p:nvSpPr>
          <p:spPr>
            <a:xfrm>
              <a:off x="8230680" y="1150200"/>
              <a:ext cx="63000" cy="153720"/>
            </a:xfrm>
            <a:custGeom>
              <a:avLst/>
              <a:gdLst/>
              <a:ahLst/>
              <a:rect l="l" t="t" r="r" b="b"/>
              <a:pathLst>
                <a:path w="120000" h="120000">
                  <a:moveTo>
                    <a:pt x="113281" y="77808"/>
                  </a:moveTo>
                  <a:cubicBezTo>
                    <a:pt x="109548" y="68149"/>
                    <a:pt x="37884" y="44471"/>
                    <a:pt x="36765" y="7378"/>
                  </a:cubicBezTo>
                  <a:cubicBezTo>
                    <a:pt x="36765" y="0"/>
                    <a:pt x="14743" y="1878"/>
                    <a:pt x="13623" y="7915"/>
                  </a:cubicBezTo>
                  <a:cubicBezTo>
                    <a:pt x="10077" y="29111"/>
                    <a:pt x="21088" y="50508"/>
                    <a:pt x="61586" y="69491"/>
                  </a:cubicBezTo>
                  <a:cubicBezTo>
                    <a:pt x="73716" y="74924"/>
                    <a:pt x="86407" y="83845"/>
                    <a:pt x="77449" y="91961"/>
                  </a:cubicBezTo>
                  <a:cubicBezTo>
                    <a:pt x="67931" y="100480"/>
                    <a:pt x="44230" y="104304"/>
                    <a:pt x="25194" y="108462"/>
                  </a:cubicBezTo>
                  <a:cubicBezTo>
                    <a:pt x="0" y="114164"/>
                    <a:pt x="24821" y="120000"/>
                    <a:pt x="45349" y="116377"/>
                  </a:cubicBezTo>
                  <a:cubicBezTo>
                    <a:pt x="90513" y="108261"/>
                    <a:pt x="120000" y="96523"/>
                    <a:pt x="113281" y="77808"/>
                  </a:cubicBezTo>
                  <a:close/>
                </a:path>
              </a:pathLst>
            </a:custGeom>
            <a:solidFill>
              <a:srgbClr val="d7ad7a"/>
            </a:solidFill>
            <a:ln>
              <a:noFill/>
            </a:ln>
          </p:spPr>
          <p:style>
            <a:lnRef idx="0"/>
            <a:fillRef idx="0"/>
            <a:effectRef idx="0"/>
            <a:fontRef idx="minor"/>
          </p:style>
        </p:sp>
        <p:sp>
          <p:nvSpPr>
            <p:cNvPr id="490" name="CustomShape 74"/>
            <p:cNvSpPr/>
            <p:nvPr/>
          </p:nvSpPr>
          <p:spPr>
            <a:xfrm>
              <a:off x="8092080" y="1143360"/>
              <a:ext cx="45360" cy="48600"/>
            </a:xfrm>
            <a:custGeom>
              <a:avLst/>
              <a:gdLst/>
              <a:ahLst/>
              <a:rect l="l" t="t" r="r" b="b"/>
              <a:pathLst>
                <a:path w="120000" h="120000">
                  <a:moveTo>
                    <a:pt x="120000" y="70526"/>
                  </a:moveTo>
                  <a:cubicBezTo>
                    <a:pt x="120000" y="97894"/>
                    <a:pt x="93333" y="119999"/>
                    <a:pt x="60000" y="119999"/>
                  </a:cubicBezTo>
                  <a:cubicBezTo>
                    <a:pt x="26666" y="119999"/>
                    <a:pt x="0" y="97894"/>
                    <a:pt x="0" y="70526"/>
                  </a:cubicBezTo>
                  <a:lnTo>
                    <a:pt x="0" y="49263"/>
                  </a:lnTo>
                  <a:cubicBezTo>
                    <a:pt x="0" y="21894"/>
                    <a:pt x="26666" y="0"/>
                    <a:pt x="60000" y="0"/>
                  </a:cubicBezTo>
                  <a:cubicBezTo>
                    <a:pt x="93333" y="0"/>
                    <a:pt x="120000" y="21894"/>
                    <a:pt x="120000" y="49263"/>
                  </a:cubicBezTo>
                  <a:lnTo>
                    <a:pt x="120000" y="70526"/>
                  </a:lnTo>
                  <a:close/>
                </a:path>
              </a:pathLst>
            </a:custGeom>
            <a:solidFill>
              <a:srgbClr val="836c5a"/>
            </a:solidFill>
            <a:ln>
              <a:noFill/>
            </a:ln>
          </p:spPr>
          <p:style>
            <a:lnRef idx="0"/>
            <a:fillRef idx="0"/>
            <a:effectRef idx="0"/>
            <a:fontRef idx="minor"/>
          </p:style>
        </p:sp>
        <p:sp>
          <p:nvSpPr>
            <p:cNvPr id="491" name="CustomShape 75"/>
            <p:cNvSpPr/>
            <p:nvPr/>
          </p:nvSpPr>
          <p:spPr>
            <a:xfrm>
              <a:off x="8323920" y="1143360"/>
              <a:ext cx="45360" cy="48600"/>
            </a:xfrm>
            <a:custGeom>
              <a:avLst/>
              <a:gdLst/>
              <a:ahLst/>
              <a:rect l="l" t="t" r="r" b="b"/>
              <a:pathLst>
                <a:path w="120000" h="120000">
                  <a:moveTo>
                    <a:pt x="120000" y="70526"/>
                  </a:moveTo>
                  <a:cubicBezTo>
                    <a:pt x="120000" y="97894"/>
                    <a:pt x="93134" y="119999"/>
                    <a:pt x="59872" y="119999"/>
                  </a:cubicBezTo>
                  <a:cubicBezTo>
                    <a:pt x="26865" y="119999"/>
                    <a:pt x="0" y="97894"/>
                    <a:pt x="0" y="70526"/>
                  </a:cubicBezTo>
                  <a:lnTo>
                    <a:pt x="0" y="49263"/>
                  </a:lnTo>
                  <a:cubicBezTo>
                    <a:pt x="0" y="21894"/>
                    <a:pt x="26865" y="0"/>
                    <a:pt x="59872" y="0"/>
                  </a:cubicBezTo>
                  <a:cubicBezTo>
                    <a:pt x="93134" y="0"/>
                    <a:pt x="120000" y="21894"/>
                    <a:pt x="120000" y="49263"/>
                  </a:cubicBezTo>
                  <a:lnTo>
                    <a:pt x="120000" y="70526"/>
                  </a:lnTo>
                  <a:close/>
                </a:path>
              </a:pathLst>
            </a:custGeom>
            <a:solidFill>
              <a:srgbClr val="836c5a"/>
            </a:solidFill>
            <a:ln>
              <a:noFill/>
            </a:ln>
          </p:spPr>
          <p:style>
            <a:lnRef idx="0"/>
            <a:fillRef idx="0"/>
            <a:effectRef idx="0"/>
            <a:fontRef idx="minor"/>
          </p:style>
        </p:sp>
        <p:sp>
          <p:nvSpPr>
            <p:cNvPr id="492" name="CustomShape 76"/>
            <p:cNvSpPr/>
            <p:nvPr/>
          </p:nvSpPr>
          <p:spPr>
            <a:xfrm>
              <a:off x="7974000" y="1121040"/>
              <a:ext cx="502920" cy="151200"/>
            </a:xfrm>
            <a:custGeom>
              <a:avLst/>
              <a:gdLst/>
              <a:ahLst/>
              <a:rect l="l" t="t" r="r" b="b"/>
              <a:pathLst>
                <a:path w="120000" h="120000">
                  <a:moveTo>
                    <a:pt x="107868" y="2112"/>
                  </a:moveTo>
                  <a:cubicBezTo>
                    <a:pt x="100852" y="954"/>
                    <a:pt x="85482" y="0"/>
                    <a:pt x="78678" y="1908"/>
                  </a:cubicBezTo>
                  <a:cubicBezTo>
                    <a:pt x="71849" y="3884"/>
                    <a:pt x="70465" y="5178"/>
                    <a:pt x="69409" y="7495"/>
                  </a:cubicBezTo>
                  <a:cubicBezTo>
                    <a:pt x="68353" y="9812"/>
                    <a:pt x="67884" y="13492"/>
                    <a:pt x="65960" y="14446"/>
                  </a:cubicBezTo>
                  <a:cubicBezTo>
                    <a:pt x="64247" y="15195"/>
                    <a:pt x="60657" y="16149"/>
                    <a:pt x="60000" y="16354"/>
                  </a:cubicBezTo>
                  <a:cubicBezTo>
                    <a:pt x="59272" y="16149"/>
                    <a:pt x="55752" y="15195"/>
                    <a:pt x="54039" y="14446"/>
                  </a:cubicBezTo>
                  <a:cubicBezTo>
                    <a:pt x="52115" y="13696"/>
                    <a:pt x="51646" y="10017"/>
                    <a:pt x="50590" y="7495"/>
                  </a:cubicBezTo>
                  <a:cubicBezTo>
                    <a:pt x="49534" y="5178"/>
                    <a:pt x="48150" y="3679"/>
                    <a:pt x="41321" y="1908"/>
                  </a:cubicBezTo>
                  <a:cubicBezTo>
                    <a:pt x="34493" y="0"/>
                    <a:pt x="19147" y="954"/>
                    <a:pt x="12107" y="2112"/>
                  </a:cubicBezTo>
                  <a:cubicBezTo>
                    <a:pt x="5091" y="3270"/>
                    <a:pt x="0" y="9063"/>
                    <a:pt x="0" y="9063"/>
                  </a:cubicBezTo>
                  <a:lnTo>
                    <a:pt x="398" y="34412"/>
                  </a:lnTo>
                  <a:cubicBezTo>
                    <a:pt x="398" y="34412"/>
                    <a:pt x="1267" y="35570"/>
                    <a:pt x="2651" y="36524"/>
                  </a:cubicBezTo>
                  <a:cubicBezTo>
                    <a:pt x="4035" y="37478"/>
                    <a:pt x="7086" y="70187"/>
                    <a:pt x="9268" y="86950"/>
                  </a:cubicBezTo>
                  <a:cubicBezTo>
                    <a:pt x="11450" y="103645"/>
                    <a:pt x="14642" y="109982"/>
                    <a:pt x="19734" y="114412"/>
                  </a:cubicBezTo>
                  <a:cubicBezTo>
                    <a:pt x="29870" y="120000"/>
                    <a:pt x="39608" y="112913"/>
                    <a:pt x="42518" y="109437"/>
                  </a:cubicBezTo>
                  <a:cubicBezTo>
                    <a:pt x="45428" y="106166"/>
                    <a:pt x="47493" y="97103"/>
                    <a:pt x="49464" y="86950"/>
                  </a:cubicBezTo>
                  <a:cubicBezTo>
                    <a:pt x="51458" y="76729"/>
                    <a:pt x="55095" y="50017"/>
                    <a:pt x="56222" y="43270"/>
                  </a:cubicBezTo>
                  <a:cubicBezTo>
                    <a:pt x="57090" y="38296"/>
                    <a:pt x="59014" y="36524"/>
                    <a:pt x="60000" y="35979"/>
                  </a:cubicBezTo>
                  <a:cubicBezTo>
                    <a:pt x="60985" y="36524"/>
                    <a:pt x="62909" y="38296"/>
                    <a:pt x="63777" y="43270"/>
                  </a:cubicBezTo>
                  <a:cubicBezTo>
                    <a:pt x="64904" y="50017"/>
                    <a:pt x="68541" y="76729"/>
                    <a:pt x="70535" y="86950"/>
                  </a:cubicBezTo>
                  <a:cubicBezTo>
                    <a:pt x="72506" y="97103"/>
                    <a:pt x="74571" y="106166"/>
                    <a:pt x="77481" y="109437"/>
                  </a:cubicBezTo>
                  <a:cubicBezTo>
                    <a:pt x="80391" y="112708"/>
                    <a:pt x="90129" y="120000"/>
                    <a:pt x="100265" y="114412"/>
                  </a:cubicBezTo>
                  <a:cubicBezTo>
                    <a:pt x="105287" y="109982"/>
                    <a:pt x="108549" y="103441"/>
                    <a:pt x="110731" y="86950"/>
                  </a:cubicBezTo>
                  <a:cubicBezTo>
                    <a:pt x="112913" y="70187"/>
                    <a:pt x="115964" y="37478"/>
                    <a:pt x="117348" y="36524"/>
                  </a:cubicBezTo>
                  <a:cubicBezTo>
                    <a:pt x="118732" y="35570"/>
                    <a:pt x="119601" y="34412"/>
                    <a:pt x="119601" y="34412"/>
                  </a:cubicBezTo>
                  <a:lnTo>
                    <a:pt x="120000" y="9063"/>
                  </a:lnTo>
                  <a:cubicBezTo>
                    <a:pt x="119929" y="9063"/>
                    <a:pt x="114908" y="3066"/>
                    <a:pt x="107868" y="2112"/>
                  </a:cubicBezTo>
                  <a:moveTo>
                    <a:pt x="50473" y="60988"/>
                  </a:moveTo>
                  <a:cubicBezTo>
                    <a:pt x="48408" y="80749"/>
                    <a:pt x="46296" y="95604"/>
                    <a:pt x="42307" y="101328"/>
                  </a:cubicBezTo>
                  <a:cubicBezTo>
                    <a:pt x="38341" y="107325"/>
                    <a:pt x="23183" y="117546"/>
                    <a:pt x="16167" y="102146"/>
                  </a:cubicBezTo>
                  <a:cubicBezTo>
                    <a:pt x="14759" y="99080"/>
                    <a:pt x="10793" y="86746"/>
                    <a:pt x="10066" y="62691"/>
                  </a:cubicBezTo>
                  <a:cubicBezTo>
                    <a:pt x="9339" y="38637"/>
                    <a:pt x="8541" y="25962"/>
                    <a:pt x="13375" y="19080"/>
                  </a:cubicBezTo>
                  <a:cubicBezTo>
                    <a:pt x="13375" y="19080"/>
                    <a:pt x="23113" y="9267"/>
                    <a:pt x="30856" y="9403"/>
                  </a:cubicBezTo>
                  <a:cubicBezTo>
                    <a:pt x="39679" y="9608"/>
                    <a:pt x="47422" y="13696"/>
                    <a:pt x="49135" y="20579"/>
                  </a:cubicBezTo>
                  <a:cubicBezTo>
                    <a:pt x="50919" y="27529"/>
                    <a:pt x="52983" y="36183"/>
                    <a:pt x="50473" y="60988"/>
                  </a:cubicBezTo>
                  <a:moveTo>
                    <a:pt x="109792" y="62896"/>
                  </a:moveTo>
                  <a:cubicBezTo>
                    <a:pt x="109065" y="86950"/>
                    <a:pt x="105029" y="99216"/>
                    <a:pt x="103715" y="102350"/>
                  </a:cubicBezTo>
                  <a:cubicBezTo>
                    <a:pt x="96746" y="117683"/>
                    <a:pt x="81517" y="107529"/>
                    <a:pt x="77551" y="101533"/>
                  </a:cubicBezTo>
                  <a:cubicBezTo>
                    <a:pt x="73562" y="95604"/>
                    <a:pt x="71450" y="80749"/>
                    <a:pt x="69409" y="61192"/>
                  </a:cubicBezTo>
                  <a:cubicBezTo>
                    <a:pt x="66875" y="36183"/>
                    <a:pt x="69010" y="27734"/>
                    <a:pt x="70723" y="20783"/>
                  </a:cubicBezTo>
                  <a:cubicBezTo>
                    <a:pt x="72459" y="13833"/>
                    <a:pt x="80203" y="9812"/>
                    <a:pt x="89002" y="9608"/>
                  </a:cubicBezTo>
                  <a:cubicBezTo>
                    <a:pt x="96746" y="9608"/>
                    <a:pt x="106484" y="19216"/>
                    <a:pt x="106484" y="19216"/>
                  </a:cubicBezTo>
                  <a:cubicBezTo>
                    <a:pt x="111388" y="25962"/>
                    <a:pt x="110520" y="38841"/>
                    <a:pt x="109792" y="62896"/>
                  </a:cubicBezTo>
                </a:path>
              </a:pathLst>
            </a:custGeom>
            <a:solidFill>
              <a:srgbClr val="2cace9"/>
            </a:solidFill>
            <a:ln>
              <a:noFill/>
            </a:ln>
          </p:spPr>
          <p:style>
            <a:lnRef idx="0"/>
            <a:fillRef idx="0"/>
            <a:effectRef idx="0"/>
            <a:fontRef idx="minor"/>
          </p:style>
        </p:sp>
        <p:sp>
          <p:nvSpPr>
            <p:cNvPr id="493" name="CustomShape 77"/>
            <p:cNvSpPr/>
            <p:nvPr/>
          </p:nvSpPr>
          <p:spPr>
            <a:xfrm>
              <a:off x="8017560" y="985680"/>
              <a:ext cx="164520" cy="100440"/>
            </a:xfrm>
            <a:custGeom>
              <a:avLst/>
              <a:gdLst/>
              <a:ahLst/>
              <a:rect l="l" t="t" r="r" b="b"/>
              <a:pathLst>
                <a:path w="120000" h="120000">
                  <a:moveTo>
                    <a:pt x="120000" y="120000"/>
                  </a:moveTo>
                  <a:cubicBezTo>
                    <a:pt x="120000" y="120000"/>
                    <a:pt x="60107" y="0"/>
                    <a:pt x="0" y="111311"/>
                  </a:cubicBezTo>
                  <a:cubicBezTo>
                    <a:pt x="0" y="111311"/>
                    <a:pt x="59892" y="77069"/>
                    <a:pt x="120000" y="120000"/>
                  </a:cubicBezTo>
                  <a:close/>
                </a:path>
              </a:pathLst>
            </a:custGeom>
            <a:solidFill>
              <a:srgbClr val="752b06"/>
            </a:solidFill>
            <a:ln>
              <a:noFill/>
            </a:ln>
          </p:spPr>
          <p:style>
            <a:lnRef idx="0"/>
            <a:fillRef idx="0"/>
            <a:effectRef idx="0"/>
            <a:fontRef idx="minor"/>
          </p:style>
        </p:sp>
        <p:sp>
          <p:nvSpPr>
            <p:cNvPr id="494" name="CustomShape 78"/>
            <p:cNvSpPr/>
            <p:nvPr/>
          </p:nvSpPr>
          <p:spPr>
            <a:xfrm>
              <a:off x="8283240" y="1050480"/>
              <a:ext cx="142920" cy="68760"/>
            </a:xfrm>
            <a:custGeom>
              <a:avLst/>
              <a:gdLst/>
              <a:ahLst/>
              <a:rect l="l" t="t" r="r" b="b"/>
              <a:pathLst>
                <a:path w="120000" h="120000">
                  <a:moveTo>
                    <a:pt x="0" y="0"/>
                  </a:moveTo>
                  <a:cubicBezTo>
                    <a:pt x="0" y="0"/>
                    <a:pt x="26730" y="119999"/>
                    <a:pt x="120000" y="63157"/>
                  </a:cubicBezTo>
                  <a:cubicBezTo>
                    <a:pt x="120000" y="63157"/>
                    <a:pt x="18834" y="13082"/>
                    <a:pt x="0" y="0"/>
                  </a:cubicBezTo>
                  <a:close/>
                </a:path>
              </a:pathLst>
            </a:custGeom>
            <a:solidFill>
              <a:srgbClr val="752b06"/>
            </a:solidFill>
            <a:ln>
              <a:noFill/>
            </a:ln>
          </p:spPr>
          <p:style>
            <a:lnRef idx="0"/>
            <a:fillRef idx="0"/>
            <a:effectRef idx="0"/>
            <a:fontRef idx="minor"/>
          </p:style>
        </p:sp>
        <p:sp>
          <p:nvSpPr>
            <p:cNvPr id="495" name="CustomShape 79"/>
            <p:cNvSpPr/>
            <p:nvPr/>
          </p:nvSpPr>
          <p:spPr>
            <a:xfrm>
              <a:off x="8066160" y="1300320"/>
              <a:ext cx="341280" cy="97920"/>
            </a:xfrm>
            <a:custGeom>
              <a:avLst/>
              <a:gdLst/>
              <a:ahLst/>
              <a:rect l="l" t="t" r="r" b="b"/>
              <a:pathLst>
                <a:path w="120000" h="120000">
                  <a:moveTo>
                    <a:pt x="120000" y="17473"/>
                  </a:moveTo>
                  <a:cubicBezTo>
                    <a:pt x="120000" y="17473"/>
                    <a:pt x="55896" y="54947"/>
                    <a:pt x="103" y="0"/>
                  </a:cubicBezTo>
                  <a:cubicBezTo>
                    <a:pt x="103" y="0"/>
                    <a:pt x="0" y="44210"/>
                    <a:pt x="8900" y="87052"/>
                  </a:cubicBezTo>
                  <a:cubicBezTo>
                    <a:pt x="8900" y="87052"/>
                    <a:pt x="65489" y="49894"/>
                    <a:pt x="98597" y="119999"/>
                  </a:cubicBezTo>
                  <a:lnTo>
                    <a:pt x="98597" y="119999"/>
                  </a:lnTo>
                  <a:cubicBezTo>
                    <a:pt x="114354" y="76631"/>
                    <a:pt x="120000" y="17473"/>
                    <a:pt x="120000" y="17473"/>
                  </a:cubicBezTo>
                  <a:close/>
                </a:path>
              </a:pathLst>
            </a:custGeom>
            <a:solidFill>
              <a:srgbClr val="a10e2f"/>
            </a:solidFill>
            <a:ln>
              <a:noFill/>
            </a:ln>
          </p:spPr>
          <p:style>
            <a:lnRef idx="0"/>
            <a:fillRef idx="0"/>
            <a:effectRef idx="0"/>
            <a:fontRef idx="minor"/>
          </p:style>
        </p:sp>
        <p:sp>
          <p:nvSpPr>
            <p:cNvPr id="496" name="CustomShape 80"/>
            <p:cNvSpPr/>
            <p:nvPr/>
          </p:nvSpPr>
          <p:spPr>
            <a:xfrm>
              <a:off x="8092080" y="1341000"/>
              <a:ext cx="254520" cy="96840"/>
            </a:xfrm>
            <a:custGeom>
              <a:avLst/>
              <a:gdLst/>
              <a:ahLst/>
              <a:rect l="l" t="t" r="r" b="b"/>
              <a:pathLst>
                <a:path w="120000" h="120000">
                  <a:moveTo>
                    <a:pt x="0" y="37519"/>
                  </a:moveTo>
                  <a:cubicBezTo>
                    <a:pt x="9776" y="73232"/>
                    <a:pt x="27984" y="107989"/>
                    <a:pt x="61436" y="114579"/>
                  </a:cubicBezTo>
                  <a:cubicBezTo>
                    <a:pt x="87474" y="120000"/>
                    <a:pt x="106563" y="98742"/>
                    <a:pt x="120000" y="70788"/>
                  </a:cubicBezTo>
                  <a:lnTo>
                    <a:pt x="120000" y="70788"/>
                  </a:lnTo>
                  <a:cubicBezTo>
                    <a:pt x="75706" y="0"/>
                    <a:pt x="0" y="37519"/>
                    <a:pt x="0" y="37519"/>
                  </a:cubicBezTo>
                  <a:close/>
                </a:path>
              </a:pathLst>
            </a:custGeom>
            <a:solidFill>
              <a:srgbClr val="890628"/>
            </a:solidFill>
            <a:ln>
              <a:noFill/>
            </a:ln>
          </p:spPr>
          <p:style>
            <a:lnRef idx="0"/>
            <a:fillRef idx="0"/>
            <a:effectRef idx="0"/>
            <a:fontRef idx="minor"/>
          </p:style>
        </p:sp>
        <p:sp>
          <p:nvSpPr>
            <p:cNvPr id="497" name="CustomShape 81"/>
            <p:cNvSpPr/>
            <p:nvPr/>
          </p:nvSpPr>
          <p:spPr>
            <a:xfrm>
              <a:off x="8066520" y="1299960"/>
              <a:ext cx="340560" cy="106560"/>
            </a:xfrm>
            <a:custGeom>
              <a:avLst/>
              <a:gdLst/>
              <a:ahLst/>
              <a:rect l="l" t="t" r="r" b="b"/>
              <a:pathLst>
                <a:path w="120000" h="120000">
                  <a:moveTo>
                    <a:pt x="120000" y="16368"/>
                  </a:moveTo>
                  <a:cubicBezTo>
                    <a:pt x="120000" y="16368"/>
                    <a:pt x="63084" y="120000"/>
                    <a:pt x="0" y="290"/>
                  </a:cubicBezTo>
                  <a:cubicBezTo>
                    <a:pt x="0" y="0"/>
                    <a:pt x="43812" y="42615"/>
                    <a:pt x="120000" y="16368"/>
                  </a:cubicBezTo>
                  <a:close/>
                </a:path>
              </a:pathLst>
            </a:custGeom>
            <a:solidFill>
              <a:srgbClr val="ffffff"/>
            </a:solidFill>
            <a:ln>
              <a:noFill/>
            </a:ln>
          </p:spPr>
          <p:style>
            <a:lnRef idx="0"/>
            <a:fillRef idx="0"/>
            <a:effectRef idx="0"/>
            <a:fontRef idx="minor"/>
          </p:style>
        </p:sp>
        <p:sp>
          <p:nvSpPr>
            <p:cNvPr id="498" name="CustomShape 82"/>
            <p:cNvSpPr/>
            <p:nvPr/>
          </p:nvSpPr>
          <p:spPr>
            <a:xfrm>
              <a:off x="7806600" y="1572480"/>
              <a:ext cx="873000" cy="951120"/>
            </a:xfrm>
            <a:custGeom>
              <a:avLst/>
              <a:gdLst/>
              <a:ahLst/>
              <a:rect l="l" t="t" r="r" b="b"/>
              <a:pathLst>
                <a:path w="120000" h="120000">
                  <a:moveTo>
                    <a:pt x="39260" y="0"/>
                  </a:moveTo>
                  <a:cubicBezTo>
                    <a:pt x="39260" y="0"/>
                    <a:pt x="9351" y="9190"/>
                    <a:pt x="0" y="16458"/>
                  </a:cubicBezTo>
                  <a:lnTo>
                    <a:pt x="8322" y="120000"/>
                  </a:lnTo>
                  <a:lnTo>
                    <a:pt x="114085" y="120000"/>
                  </a:lnTo>
                  <a:cubicBezTo>
                    <a:pt x="114085" y="120000"/>
                    <a:pt x="115425" y="32102"/>
                    <a:pt x="120000" y="17686"/>
                  </a:cubicBezTo>
                  <a:cubicBezTo>
                    <a:pt x="120000" y="17686"/>
                    <a:pt x="106453" y="9016"/>
                    <a:pt x="78912" y="554"/>
                  </a:cubicBezTo>
                  <a:lnTo>
                    <a:pt x="58775" y="19554"/>
                  </a:lnTo>
                  <a:lnTo>
                    <a:pt x="39260" y="0"/>
                  </a:lnTo>
                  <a:close/>
                </a:path>
              </a:pathLst>
            </a:custGeom>
            <a:solidFill>
              <a:srgbClr val="2cace9"/>
            </a:solidFill>
            <a:ln>
              <a:noFill/>
            </a:ln>
          </p:spPr>
          <p:style>
            <a:lnRef idx="0"/>
            <a:fillRef idx="0"/>
            <a:effectRef idx="0"/>
            <a:fontRef idx="minor"/>
          </p:style>
        </p:sp>
        <p:sp>
          <p:nvSpPr>
            <p:cNvPr id="499" name="CustomShape 83"/>
            <p:cNvSpPr/>
            <p:nvPr/>
          </p:nvSpPr>
          <p:spPr>
            <a:xfrm>
              <a:off x="8069760" y="1565280"/>
              <a:ext cx="339840" cy="215640"/>
            </a:xfrm>
            <a:custGeom>
              <a:avLst/>
              <a:gdLst/>
              <a:ahLst/>
              <a:rect l="l" t="t" r="r" b="b"/>
              <a:pathLst>
                <a:path w="120000" h="120000">
                  <a:moveTo>
                    <a:pt x="0" y="7709"/>
                  </a:moveTo>
                  <a:lnTo>
                    <a:pt x="60000" y="120000"/>
                  </a:lnTo>
                  <a:lnTo>
                    <a:pt x="120000" y="10822"/>
                  </a:lnTo>
                  <a:lnTo>
                    <a:pt x="105894" y="2729"/>
                  </a:lnTo>
                  <a:lnTo>
                    <a:pt x="61181" y="76759"/>
                  </a:lnTo>
                  <a:lnTo>
                    <a:pt x="14904" y="0"/>
                  </a:lnTo>
                  <a:lnTo>
                    <a:pt x="0" y="7709"/>
                  </a:lnTo>
                  <a:close/>
                </a:path>
              </a:pathLst>
            </a:custGeom>
            <a:solidFill>
              <a:srgbClr val="2698ce"/>
            </a:solidFill>
            <a:ln>
              <a:noFill/>
            </a:ln>
          </p:spPr>
          <p:style>
            <a:lnRef idx="0"/>
            <a:fillRef idx="0"/>
            <a:effectRef idx="0"/>
            <a:fontRef idx="minor"/>
          </p:style>
        </p:sp>
        <p:sp>
          <p:nvSpPr>
            <p:cNvPr id="500" name="CustomShape 84"/>
            <p:cNvSpPr/>
            <p:nvPr/>
          </p:nvSpPr>
          <p:spPr>
            <a:xfrm>
              <a:off x="8360280" y="1850760"/>
              <a:ext cx="181080" cy="181800"/>
            </a:xfrm>
            <a:custGeom>
              <a:avLst/>
              <a:gdLst/>
              <a:ahLst/>
              <a:rect l="l" t="t" r="r" b="b"/>
              <a:pathLst>
                <a:path w="120000" h="120000">
                  <a:moveTo>
                    <a:pt x="120000" y="90226"/>
                  </a:moveTo>
                  <a:cubicBezTo>
                    <a:pt x="120000" y="99697"/>
                    <a:pt x="111159" y="120000"/>
                    <a:pt x="100498" y="120000"/>
                  </a:cubicBezTo>
                  <a:lnTo>
                    <a:pt x="19436" y="120000"/>
                  </a:lnTo>
                  <a:cubicBezTo>
                    <a:pt x="8645" y="120000"/>
                    <a:pt x="0" y="99697"/>
                    <a:pt x="0" y="90226"/>
                  </a:cubicBezTo>
                  <a:lnTo>
                    <a:pt x="0" y="9413"/>
                  </a:lnTo>
                  <a:cubicBezTo>
                    <a:pt x="0" y="0"/>
                    <a:pt x="120000" y="0"/>
                    <a:pt x="120000" y="9413"/>
                  </a:cubicBezTo>
                  <a:lnTo>
                    <a:pt x="120000" y="90226"/>
                  </a:lnTo>
                  <a:close/>
                </a:path>
              </a:pathLst>
            </a:custGeom>
            <a:solidFill>
              <a:srgbClr val="2698ce"/>
            </a:solidFill>
            <a:ln>
              <a:noFill/>
            </a:ln>
          </p:spPr>
          <p:style>
            <a:lnRef idx="0"/>
            <a:fillRef idx="0"/>
            <a:effectRef idx="0"/>
            <a:fontRef idx="minor"/>
          </p:style>
        </p:sp>
        <p:sp>
          <p:nvSpPr>
            <p:cNvPr id="501" name="CustomShape 85"/>
            <p:cNvSpPr/>
            <p:nvPr/>
          </p:nvSpPr>
          <p:spPr>
            <a:xfrm>
              <a:off x="8357400" y="1854360"/>
              <a:ext cx="187200" cy="40320"/>
            </a:xfrm>
            <a:prstGeom prst="rect">
              <a:avLst/>
            </a:prstGeom>
            <a:solidFill>
              <a:srgbClr val="2286b6"/>
            </a:solidFill>
            <a:ln>
              <a:noFill/>
            </a:ln>
          </p:spPr>
          <p:style>
            <a:lnRef idx="0"/>
            <a:fillRef idx="0"/>
            <a:effectRef idx="0"/>
            <a:fontRef idx="minor"/>
          </p:style>
        </p:sp>
        <p:sp>
          <p:nvSpPr>
            <p:cNvPr id="502" name="CustomShape 86"/>
            <p:cNvSpPr/>
            <p:nvPr/>
          </p:nvSpPr>
          <p:spPr>
            <a:xfrm>
              <a:off x="7550280" y="1692000"/>
              <a:ext cx="294480" cy="364680"/>
            </a:xfrm>
            <a:custGeom>
              <a:avLst/>
              <a:gdLst/>
              <a:ahLst/>
              <a:rect l="l" t="t" r="r" b="b"/>
              <a:pathLst>
                <a:path w="120000" h="120000">
                  <a:moveTo>
                    <a:pt x="108353" y="0"/>
                  </a:moveTo>
                  <a:lnTo>
                    <a:pt x="0" y="68786"/>
                  </a:lnTo>
                  <a:cubicBezTo>
                    <a:pt x="0" y="68786"/>
                    <a:pt x="49638" y="111979"/>
                    <a:pt x="95783" y="120000"/>
                  </a:cubicBezTo>
                  <a:lnTo>
                    <a:pt x="119919" y="104780"/>
                  </a:lnTo>
                  <a:cubicBezTo>
                    <a:pt x="120000" y="104780"/>
                    <a:pt x="120000" y="18478"/>
                    <a:pt x="108353" y="0"/>
                  </a:cubicBezTo>
                  <a:close/>
                </a:path>
              </a:pathLst>
            </a:custGeom>
            <a:solidFill>
              <a:srgbClr val="2698ce"/>
            </a:solidFill>
            <a:ln>
              <a:noFill/>
            </a:ln>
          </p:spPr>
          <p:style>
            <a:lnRef idx="0"/>
            <a:fillRef idx="0"/>
            <a:effectRef idx="0"/>
            <a:fontRef idx="minor"/>
          </p:style>
        </p:sp>
        <p:sp>
          <p:nvSpPr>
            <p:cNvPr id="503" name="CustomShape 87"/>
            <p:cNvSpPr/>
            <p:nvPr/>
          </p:nvSpPr>
          <p:spPr>
            <a:xfrm>
              <a:off x="8658720" y="1828440"/>
              <a:ext cx="325800" cy="436680"/>
            </a:xfrm>
            <a:custGeom>
              <a:avLst/>
              <a:gdLst/>
              <a:ahLst/>
              <a:rect l="l" t="t" r="r" b="b"/>
              <a:pathLst>
                <a:path w="120000" h="120000">
                  <a:moveTo>
                    <a:pt x="7758" y="48047"/>
                  </a:moveTo>
                  <a:cubicBezTo>
                    <a:pt x="7758" y="48047"/>
                    <a:pt x="83274" y="120000"/>
                    <a:pt x="120000" y="55992"/>
                  </a:cubicBezTo>
                  <a:lnTo>
                    <a:pt x="120000" y="31519"/>
                  </a:lnTo>
                  <a:lnTo>
                    <a:pt x="41619" y="3002"/>
                  </a:lnTo>
                  <a:cubicBezTo>
                    <a:pt x="41546" y="3002"/>
                    <a:pt x="0" y="0"/>
                    <a:pt x="7758" y="48047"/>
                  </a:cubicBezTo>
                  <a:close/>
                </a:path>
              </a:pathLst>
            </a:custGeom>
            <a:solidFill>
              <a:srgbClr val="d7ad7a"/>
            </a:solidFill>
            <a:ln>
              <a:noFill/>
            </a:ln>
          </p:spPr>
          <p:style>
            <a:lnRef idx="0"/>
            <a:fillRef idx="0"/>
            <a:effectRef idx="0"/>
            <a:fontRef idx="minor"/>
          </p:style>
        </p:sp>
        <p:sp>
          <p:nvSpPr>
            <p:cNvPr id="504" name="CustomShape 88"/>
            <p:cNvSpPr/>
            <p:nvPr/>
          </p:nvSpPr>
          <p:spPr>
            <a:xfrm>
              <a:off x="8637120" y="1712520"/>
              <a:ext cx="312480" cy="364320"/>
            </a:xfrm>
            <a:custGeom>
              <a:avLst/>
              <a:gdLst/>
              <a:ahLst/>
              <a:rect l="l" t="t" r="r" b="b"/>
              <a:pathLst>
                <a:path w="120000" h="120000">
                  <a:moveTo>
                    <a:pt x="16500" y="0"/>
                  </a:moveTo>
                  <a:lnTo>
                    <a:pt x="120000" y="68778"/>
                  </a:lnTo>
                  <a:cubicBezTo>
                    <a:pt x="120000" y="68778"/>
                    <a:pt x="74386" y="112001"/>
                    <a:pt x="31000" y="120000"/>
                  </a:cubicBezTo>
                  <a:lnTo>
                    <a:pt x="1925" y="104797"/>
                  </a:lnTo>
                  <a:cubicBezTo>
                    <a:pt x="1812" y="104797"/>
                    <a:pt x="0" y="28106"/>
                    <a:pt x="16500" y="0"/>
                  </a:cubicBezTo>
                  <a:close/>
                </a:path>
              </a:pathLst>
            </a:custGeom>
            <a:solidFill>
              <a:srgbClr val="2698ce"/>
            </a:solidFill>
            <a:ln>
              <a:noFill/>
            </a:ln>
          </p:spPr>
          <p:style>
            <a:lnRef idx="0"/>
            <a:fillRef idx="0"/>
            <a:effectRef idx="0"/>
            <a:fontRef idx="minor"/>
          </p:style>
        </p:sp>
        <p:sp>
          <p:nvSpPr>
            <p:cNvPr id="505" name="CustomShape 89"/>
            <p:cNvSpPr/>
            <p:nvPr/>
          </p:nvSpPr>
          <p:spPr>
            <a:xfrm>
              <a:off x="8856000" y="1125360"/>
              <a:ext cx="78480" cy="239040"/>
            </a:xfrm>
            <a:custGeom>
              <a:avLst/>
              <a:gdLst/>
              <a:ahLst/>
              <a:rect l="l" t="t" r="r" b="b"/>
              <a:pathLst>
                <a:path w="120000" h="120000">
                  <a:moveTo>
                    <a:pt x="0" y="114388"/>
                  </a:moveTo>
                  <a:cubicBezTo>
                    <a:pt x="0" y="114388"/>
                    <a:pt x="35187" y="18647"/>
                    <a:pt x="45413" y="10489"/>
                  </a:cubicBezTo>
                  <a:cubicBezTo>
                    <a:pt x="55488" y="2330"/>
                    <a:pt x="119999" y="0"/>
                    <a:pt x="119999" y="21064"/>
                  </a:cubicBezTo>
                  <a:cubicBezTo>
                    <a:pt x="119999" y="42258"/>
                    <a:pt x="114586" y="88791"/>
                    <a:pt x="105563" y="97683"/>
                  </a:cubicBezTo>
                  <a:cubicBezTo>
                    <a:pt x="97142" y="106575"/>
                    <a:pt x="47067" y="120000"/>
                    <a:pt x="0" y="114388"/>
                  </a:cubicBezTo>
                  <a:close/>
                </a:path>
              </a:pathLst>
            </a:custGeom>
            <a:solidFill>
              <a:srgbClr val="d7ad7a"/>
            </a:solidFill>
            <a:ln>
              <a:noFill/>
            </a:ln>
          </p:spPr>
          <p:style>
            <a:lnRef idx="0"/>
            <a:fillRef idx="0"/>
            <a:effectRef idx="0"/>
            <a:fontRef idx="minor"/>
          </p:style>
        </p:sp>
        <p:sp>
          <p:nvSpPr>
            <p:cNvPr id="506" name="CustomShape 90"/>
            <p:cNvSpPr/>
            <p:nvPr/>
          </p:nvSpPr>
          <p:spPr>
            <a:xfrm>
              <a:off x="8859600" y="1262880"/>
              <a:ext cx="71640" cy="107640"/>
            </a:xfrm>
            <a:custGeom>
              <a:avLst/>
              <a:gdLst/>
              <a:ahLst/>
              <a:rect l="l" t="t" r="r" b="b"/>
              <a:pathLst>
                <a:path w="120000" h="120000">
                  <a:moveTo>
                    <a:pt x="120000" y="0"/>
                  </a:moveTo>
                  <a:cubicBezTo>
                    <a:pt x="120000" y="0"/>
                    <a:pt x="71901" y="57855"/>
                    <a:pt x="0" y="67291"/>
                  </a:cubicBezTo>
                  <a:lnTo>
                    <a:pt x="0" y="97982"/>
                  </a:lnTo>
                  <a:cubicBezTo>
                    <a:pt x="0" y="97982"/>
                    <a:pt x="25116" y="120000"/>
                    <a:pt x="61723" y="110087"/>
                  </a:cubicBezTo>
                  <a:cubicBezTo>
                    <a:pt x="98659" y="100365"/>
                    <a:pt x="116716" y="50325"/>
                    <a:pt x="120000" y="0"/>
                  </a:cubicBezTo>
                  <a:close/>
                </a:path>
              </a:pathLst>
            </a:custGeom>
            <a:solidFill>
              <a:srgbClr val="cca575"/>
            </a:solidFill>
            <a:ln>
              <a:noFill/>
            </a:ln>
          </p:spPr>
          <p:style>
            <a:lnRef idx="0"/>
            <a:fillRef idx="0"/>
            <a:effectRef idx="0"/>
            <a:fontRef idx="minor"/>
          </p:style>
        </p:sp>
        <p:sp>
          <p:nvSpPr>
            <p:cNvPr id="507" name="CustomShape 91"/>
            <p:cNvSpPr/>
            <p:nvPr/>
          </p:nvSpPr>
          <p:spPr>
            <a:xfrm>
              <a:off x="8771040" y="1276920"/>
              <a:ext cx="353520" cy="887040"/>
            </a:xfrm>
            <a:custGeom>
              <a:avLst/>
              <a:gdLst/>
              <a:ahLst/>
              <a:rect l="l" t="t" r="r" b="b"/>
              <a:pathLst>
                <a:path w="120000" h="120000">
                  <a:moveTo>
                    <a:pt x="111984" y="6579"/>
                  </a:moveTo>
                  <a:cubicBezTo>
                    <a:pt x="109145" y="6312"/>
                    <a:pt x="106607" y="6743"/>
                    <a:pt x="104803" y="7267"/>
                  </a:cubicBezTo>
                  <a:cubicBezTo>
                    <a:pt x="102566" y="8979"/>
                    <a:pt x="99059" y="11960"/>
                    <a:pt x="102165" y="5916"/>
                  </a:cubicBezTo>
                  <a:cubicBezTo>
                    <a:pt x="101497" y="5031"/>
                    <a:pt x="99927" y="4111"/>
                    <a:pt x="95953" y="3621"/>
                  </a:cubicBezTo>
                  <a:cubicBezTo>
                    <a:pt x="90108" y="2829"/>
                    <a:pt x="86234" y="4041"/>
                    <a:pt x="84063" y="5100"/>
                  </a:cubicBezTo>
                  <a:cubicBezTo>
                    <a:pt x="80289" y="10784"/>
                    <a:pt x="81525" y="5916"/>
                    <a:pt x="80590" y="2399"/>
                  </a:cubicBezTo>
                  <a:cubicBezTo>
                    <a:pt x="80590" y="2305"/>
                    <a:pt x="79554" y="1840"/>
                    <a:pt x="79755" y="1746"/>
                  </a:cubicBezTo>
                  <a:cubicBezTo>
                    <a:pt x="77650" y="1083"/>
                    <a:pt x="74544" y="756"/>
                    <a:pt x="71171" y="524"/>
                  </a:cubicBezTo>
                  <a:cubicBezTo>
                    <a:pt x="63156" y="0"/>
                    <a:pt x="61352" y="5298"/>
                    <a:pt x="61352" y="5298"/>
                  </a:cubicBezTo>
                  <a:cubicBezTo>
                    <a:pt x="61352" y="5298"/>
                    <a:pt x="59749" y="5392"/>
                    <a:pt x="59482" y="5427"/>
                  </a:cubicBezTo>
                  <a:cubicBezTo>
                    <a:pt x="59382" y="5427"/>
                    <a:pt x="59582" y="5322"/>
                    <a:pt x="59582" y="5298"/>
                  </a:cubicBezTo>
                  <a:cubicBezTo>
                    <a:pt x="40345" y="6184"/>
                    <a:pt x="7715" y="16071"/>
                    <a:pt x="7715" y="16071"/>
                  </a:cubicBezTo>
                  <a:lnTo>
                    <a:pt x="18669" y="37441"/>
                  </a:lnTo>
                  <a:lnTo>
                    <a:pt x="22811" y="43684"/>
                  </a:lnTo>
                  <a:cubicBezTo>
                    <a:pt x="16665" y="55609"/>
                    <a:pt x="0" y="91246"/>
                    <a:pt x="13192" y="104289"/>
                  </a:cubicBezTo>
                  <a:cubicBezTo>
                    <a:pt x="29123" y="120000"/>
                    <a:pt x="109613" y="120000"/>
                    <a:pt x="72207" y="43357"/>
                  </a:cubicBezTo>
                  <a:cubicBezTo>
                    <a:pt x="75780" y="42298"/>
                    <a:pt x="87570" y="38920"/>
                    <a:pt x="93682" y="37406"/>
                  </a:cubicBezTo>
                  <a:cubicBezTo>
                    <a:pt x="100662" y="35694"/>
                    <a:pt x="103033" y="26261"/>
                    <a:pt x="103100" y="25504"/>
                  </a:cubicBezTo>
                  <a:cubicBezTo>
                    <a:pt x="98792" y="25865"/>
                    <a:pt x="94350" y="25539"/>
                    <a:pt x="90008" y="24782"/>
                  </a:cubicBezTo>
                  <a:cubicBezTo>
                    <a:pt x="88305" y="24491"/>
                    <a:pt x="90208" y="24351"/>
                    <a:pt x="91444" y="24549"/>
                  </a:cubicBezTo>
                  <a:cubicBezTo>
                    <a:pt x="97255" y="25469"/>
                    <a:pt x="104703" y="25143"/>
                    <a:pt x="108778" y="23105"/>
                  </a:cubicBezTo>
                  <a:cubicBezTo>
                    <a:pt x="111984" y="21498"/>
                    <a:pt x="113487" y="19553"/>
                    <a:pt x="115090" y="17713"/>
                  </a:cubicBezTo>
                  <a:cubicBezTo>
                    <a:pt x="115090" y="17655"/>
                    <a:pt x="115290" y="17620"/>
                    <a:pt x="115357" y="17550"/>
                  </a:cubicBezTo>
                  <a:cubicBezTo>
                    <a:pt x="116326" y="16141"/>
                    <a:pt x="117060" y="14732"/>
                    <a:pt x="117628" y="13474"/>
                  </a:cubicBezTo>
                  <a:cubicBezTo>
                    <a:pt x="120000" y="9177"/>
                    <a:pt x="117829" y="7162"/>
                    <a:pt x="111984" y="6579"/>
                  </a:cubicBezTo>
                  <a:close/>
                </a:path>
              </a:pathLst>
            </a:custGeom>
            <a:solidFill>
              <a:srgbClr val="fdba81"/>
            </a:solidFill>
            <a:ln>
              <a:noFill/>
            </a:ln>
          </p:spPr>
          <p:style>
            <a:lnRef idx="0"/>
            <a:fillRef idx="0"/>
            <a:effectRef idx="0"/>
            <a:fontRef idx="minor"/>
          </p:style>
        </p:sp>
        <p:sp>
          <p:nvSpPr>
            <p:cNvPr id="508" name="CustomShape 92"/>
            <p:cNvSpPr/>
            <p:nvPr/>
          </p:nvSpPr>
          <p:spPr>
            <a:xfrm>
              <a:off x="8850960" y="1315080"/>
              <a:ext cx="131040" cy="201600"/>
            </a:xfrm>
            <a:custGeom>
              <a:avLst/>
              <a:gdLst/>
              <a:ahLst/>
              <a:rect l="l" t="t" r="r" b="b"/>
              <a:pathLst>
                <a:path w="120000" h="120000">
                  <a:moveTo>
                    <a:pt x="47567" y="64201"/>
                  </a:moveTo>
                  <a:cubicBezTo>
                    <a:pt x="47027" y="64047"/>
                    <a:pt x="46486" y="64047"/>
                    <a:pt x="45765" y="64047"/>
                  </a:cubicBezTo>
                  <a:cubicBezTo>
                    <a:pt x="81351" y="51494"/>
                    <a:pt x="96396" y="25721"/>
                    <a:pt x="92252" y="307"/>
                  </a:cubicBezTo>
                  <a:cubicBezTo>
                    <a:pt x="89279" y="153"/>
                    <a:pt x="90720" y="0"/>
                    <a:pt x="87477" y="307"/>
                  </a:cubicBezTo>
                  <a:cubicBezTo>
                    <a:pt x="87207" y="409"/>
                    <a:pt x="87207" y="717"/>
                    <a:pt x="87207" y="871"/>
                  </a:cubicBezTo>
                  <a:cubicBezTo>
                    <a:pt x="85135" y="31511"/>
                    <a:pt x="64594" y="62920"/>
                    <a:pt x="5045" y="70298"/>
                  </a:cubicBezTo>
                  <a:cubicBezTo>
                    <a:pt x="0" y="70862"/>
                    <a:pt x="2072" y="71989"/>
                    <a:pt x="8918" y="71426"/>
                  </a:cubicBezTo>
                  <a:cubicBezTo>
                    <a:pt x="20360" y="70555"/>
                    <a:pt x="30540" y="68659"/>
                    <a:pt x="39639" y="66097"/>
                  </a:cubicBezTo>
                  <a:cubicBezTo>
                    <a:pt x="39369" y="66507"/>
                    <a:pt x="39639" y="67070"/>
                    <a:pt x="40900" y="67378"/>
                  </a:cubicBezTo>
                  <a:cubicBezTo>
                    <a:pt x="74504" y="76345"/>
                    <a:pt x="114144" y="91972"/>
                    <a:pt x="112162" y="114824"/>
                  </a:cubicBezTo>
                  <a:cubicBezTo>
                    <a:pt x="111891" y="117438"/>
                    <a:pt x="116486" y="120000"/>
                    <a:pt x="116666" y="117694"/>
                  </a:cubicBezTo>
                  <a:cubicBezTo>
                    <a:pt x="120000" y="93970"/>
                    <a:pt x="82162" y="73321"/>
                    <a:pt x="47567" y="64201"/>
                  </a:cubicBezTo>
                  <a:close/>
                </a:path>
              </a:pathLst>
            </a:custGeom>
            <a:solidFill>
              <a:srgbClr val="d7ad7a"/>
            </a:solidFill>
            <a:ln>
              <a:noFill/>
            </a:ln>
          </p:spPr>
          <p:style>
            <a:lnRef idx="0"/>
            <a:fillRef idx="0"/>
            <a:effectRef idx="0"/>
            <a:fontRef idx="minor"/>
          </p:style>
        </p:sp>
        <p:sp>
          <p:nvSpPr>
            <p:cNvPr id="509" name="CustomShape 93"/>
            <p:cNvSpPr/>
            <p:nvPr/>
          </p:nvSpPr>
          <p:spPr>
            <a:xfrm>
              <a:off x="8924040" y="1289520"/>
              <a:ext cx="94320" cy="168480"/>
            </a:xfrm>
            <a:custGeom>
              <a:avLst/>
              <a:gdLst/>
              <a:ahLst/>
              <a:rect l="l" t="t" r="r" b="b"/>
              <a:pathLst>
                <a:path w="120000" h="120000">
                  <a:moveTo>
                    <a:pt x="103375" y="1529"/>
                  </a:moveTo>
                  <a:cubicBezTo>
                    <a:pt x="111125" y="19826"/>
                    <a:pt x="104125" y="45588"/>
                    <a:pt x="93500" y="63212"/>
                  </a:cubicBezTo>
                  <a:cubicBezTo>
                    <a:pt x="84375" y="78572"/>
                    <a:pt x="56750" y="107761"/>
                    <a:pt x="12750" y="98092"/>
                  </a:cubicBezTo>
                  <a:cubicBezTo>
                    <a:pt x="8125" y="97052"/>
                    <a:pt x="0" y="98092"/>
                    <a:pt x="6750" y="99989"/>
                  </a:cubicBezTo>
                  <a:cubicBezTo>
                    <a:pt x="76875" y="120000"/>
                    <a:pt x="117875" y="54706"/>
                    <a:pt x="120000" y="17623"/>
                  </a:cubicBezTo>
                  <a:cubicBezTo>
                    <a:pt x="115000" y="21050"/>
                    <a:pt x="112500" y="24171"/>
                    <a:pt x="112500" y="24171"/>
                  </a:cubicBezTo>
                  <a:cubicBezTo>
                    <a:pt x="118875" y="11749"/>
                    <a:pt x="114250" y="4467"/>
                    <a:pt x="103750" y="0"/>
                  </a:cubicBezTo>
                  <a:cubicBezTo>
                    <a:pt x="103375" y="489"/>
                    <a:pt x="103000" y="1040"/>
                    <a:pt x="103375" y="1529"/>
                  </a:cubicBezTo>
                  <a:close/>
                </a:path>
              </a:pathLst>
            </a:custGeom>
            <a:solidFill>
              <a:srgbClr val="d7ad7a"/>
            </a:solidFill>
            <a:ln>
              <a:noFill/>
            </a:ln>
          </p:spPr>
          <p:style>
            <a:lnRef idx="0"/>
            <a:fillRef idx="0"/>
            <a:effectRef idx="0"/>
            <a:fontRef idx="minor"/>
          </p:style>
        </p:sp>
        <p:sp>
          <p:nvSpPr>
            <p:cNvPr id="510" name="CustomShape 94"/>
            <p:cNvSpPr/>
            <p:nvPr/>
          </p:nvSpPr>
          <p:spPr>
            <a:xfrm>
              <a:off x="9000360" y="1317960"/>
              <a:ext cx="79560" cy="132840"/>
            </a:xfrm>
            <a:custGeom>
              <a:avLst/>
              <a:gdLst/>
              <a:ahLst/>
              <a:rect l="l" t="t" r="r" b="b"/>
              <a:pathLst>
                <a:path w="120000" h="120000">
                  <a:moveTo>
                    <a:pt x="11259" y="115661"/>
                  </a:moveTo>
                  <a:cubicBezTo>
                    <a:pt x="0" y="115429"/>
                    <a:pt x="4296" y="118915"/>
                    <a:pt x="13481" y="119147"/>
                  </a:cubicBezTo>
                  <a:cubicBezTo>
                    <a:pt x="69481" y="120000"/>
                    <a:pt x="103703" y="55313"/>
                    <a:pt x="120000" y="11155"/>
                  </a:cubicBezTo>
                  <a:cubicBezTo>
                    <a:pt x="111703" y="14641"/>
                    <a:pt x="106666" y="18825"/>
                    <a:pt x="106666" y="18825"/>
                  </a:cubicBezTo>
                  <a:cubicBezTo>
                    <a:pt x="106666" y="18825"/>
                    <a:pt x="110814" y="8289"/>
                    <a:pt x="107111" y="0"/>
                  </a:cubicBezTo>
                  <a:cubicBezTo>
                    <a:pt x="92888" y="40206"/>
                    <a:pt x="69037" y="116978"/>
                    <a:pt x="11259" y="115661"/>
                  </a:cubicBezTo>
                  <a:close/>
                </a:path>
              </a:pathLst>
            </a:custGeom>
            <a:solidFill>
              <a:srgbClr val="d7ad7a"/>
            </a:solidFill>
            <a:ln>
              <a:noFill/>
            </a:ln>
          </p:spPr>
          <p:style>
            <a:lnRef idx="0"/>
            <a:fillRef idx="0"/>
            <a:effectRef idx="0"/>
            <a:fontRef idx="minor"/>
          </p:style>
        </p:sp>
        <p:sp>
          <p:nvSpPr>
            <p:cNvPr id="511" name="CustomShape 95"/>
            <p:cNvSpPr/>
            <p:nvPr/>
          </p:nvSpPr>
          <p:spPr>
            <a:xfrm>
              <a:off x="9031680" y="1406520"/>
              <a:ext cx="79560" cy="60840"/>
            </a:xfrm>
            <a:custGeom>
              <a:avLst/>
              <a:gdLst/>
              <a:ahLst/>
              <a:rect l="l" t="t" r="r" b="b"/>
              <a:pathLst>
                <a:path w="120000" h="120000">
                  <a:moveTo>
                    <a:pt x="120000" y="0"/>
                  </a:moveTo>
                  <a:cubicBezTo>
                    <a:pt x="119555" y="504"/>
                    <a:pt x="119259" y="1512"/>
                    <a:pt x="118814" y="2352"/>
                  </a:cubicBezTo>
                  <a:cubicBezTo>
                    <a:pt x="112148" y="29411"/>
                    <a:pt x="105333" y="56974"/>
                    <a:pt x="90814" y="80168"/>
                  </a:cubicBezTo>
                  <a:cubicBezTo>
                    <a:pt x="72740" y="109579"/>
                    <a:pt x="39703" y="114285"/>
                    <a:pt x="13777" y="101008"/>
                  </a:cubicBezTo>
                  <a:cubicBezTo>
                    <a:pt x="8444" y="98151"/>
                    <a:pt x="0" y="100168"/>
                    <a:pt x="7555" y="104369"/>
                  </a:cubicBezTo>
                  <a:cubicBezTo>
                    <a:pt x="26370" y="115294"/>
                    <a:pt x="46370" y="120000"/>
                    <a:pt x="65629" y="114789"/>
                  </a:cubicBezTo>
                  <a:lnTo>
                    <a:pt x="65629" y="113949"/>
                  </a:lnTo>
                  <a:cubicBezTo>
                    <a:pt x="93333" y="103361"/>
                    <a:pt x="109629" y="51764"/>
                    <a:pt x="120000" y="0"/>
                  </a:cubicBezTo>
                  <a:close/>
                </a:path>
              </a:pathLst>
            </a:custGeom>
            <a:solidFill>
              <a:srgbClr val="d7ad7a"/>
            </a:solidFill>
            <a:ln>
              <a:noFill/>
            </a:ln>
          </p:spPr>
          <p:style>
            <a:lnRef idx="0"/>
            <a:fillRef idx="0"/>
            <a:effectRef idx="0"/>
            <a:fontRef idx="minor"/>
          </p:style>
        </p:sp>
        <p:sp>
          <p:nvSpPr>
            <p:cNvPr id="512" name="CustomShape 96"/>
            <p:cNvSpPr/>
            <p:nvPr/>
          </p:nvSpPr>
          <p:spPr>
            <a:xfrm>
              <a:off x="8894160" y="1312560"/>
              <a:ext cx="54360" cy="41400"/>
            </a:xfrm>
            <a:custGeom>
              <a:avLst/>
              <a:gdLst/>
              <a:ahLst/>
              <a:rect l="l" t="t" r="r" b="b"/>
              <a:pathLst>
                <a:path w="120000" h="120000">
                  <a:moveTo>
                    <a:pt x="0" y="58278"/>
                  </a:moveTo>
                  <a:cubicBezTo>
                    <a:pt x="0" y="58278"/>
                    <a:pt x="18444" y="120000"/>
                    <a:pt x="54032" y="117295"/>
                  </a:cubicBezTo>
                  <a:cubicBezTo>
                    <a:pt x="89403" y="114590"/>
                    <a:pt x="120000" y="25573"/>
                    <a:pt x="107197" y="12540"/>
                  </a:cubicBezTo>
                  <a:cubicBezTo>
                    <a:pt x="94394" y="0"/>
                    <a:pt x="23218" y="43770"/>
                    <a:pt x="0" y="58278"/>
                  </a:cubicBezTo>
                  <a:close/>
                </a:path>
              </a:pathLst>
            </a:custGeom>
            <a:solidFill>
              <a:srgbClr val="e8c499"/>
            </a:solidFill>
            <a:ln>
              <a:noFill/>
            </a:ln>
          </p:spPr>
          <p:style>
            <a:lnRef idx="0"/>
            <a:fillRef idx="0"/>
            <a:effectRef idx="0"/>
            <a:fontRef idx="minor"/>
          </p:style>
        </p:sp>
        <p:sp>
          <p:nvSpPr>
            <p:cNvPr id="513" name="CustomShape 97"/>
            <p:cNvSpPr/>
            <p:nvPr/>
          </p:nvSpPr>
          <p:spPr>
            <a:xfrm>
              <a:off x="8879760" y="1983240"/>
              <a:ext cx="83160" cy="90360"/>
            </a:xfrm>
            <a:custGeom>
              <a:avLst/>
              <a:gdLst/>
              <a:ahLst/>
              <a:rect l="l" t="t" r="r" b="b"/>
              <a:pathLst>
                <a:path w="120000" h="120000">
                  <a:moveTo>
                    <a:pt x="104028" y="5475"/>
                  </a:moveTo>
                  <a:cubicBezTo>
                    <a:pt x="65724" y="0"/>
                    <a:pt x="37031" y="16653"/>
                    <a:pt x="20636" y="43460"/>
                  </a:cubicBezTo>
                  <a:cubicBezTo>
                    <a:pt x="11448" y="58288"/>
                    <a:pt x="0" y="89429"/>
                    <a:pt x="21060" y="101406"/>
                  </a:cubicBezTo>
                  <a:cubicBezTo>
                    <a:pt x="53851" y="120000"/>
                    <a:pt x="108833" y="75627"/>
                    <a:pt x="79293" y="50532"/>
                  </a:cubicBezTo>
                  <a:cubicBezTo>
                    <a:pt x="72084" y="44372"/>
                    <a:pt x="46643" y="50874"/>
                    <a:pt x="51872" y="60456"/>
                  </a:cubicBezTo>
                  <a:cubicBezTo>
                    <a:pt x="56254" y="68555"/>
                    <a:pt x="58939" y="75627"/>
                    <a:pt x="52579" y="83041"/>
                  </a:cubicBezTo>
                  <a:cubicBezTo>
                    <a:pt x="50176" y="85893"/>
                    <a:pt x="49045" y="86577"/>
                    <a:pt x="45795" y="87832"/>
                  </a:cubicBezTo>
                  <a:lnTo>
                    <a:pt x="46643" y="87832"/>
                  </a:lnTo>
                  <a:lnTo>
                    <a:pt x="45371" y="87832"/>
                  </a:lnTo>
                  <a:cubicBezTo>
                    <a:pt x="45088" y="87832"/>
                    <a:pt x="45088" y="88174"/>
                    <a:pt x="44664" y="88174"/>
                  </a:cubicBezTo>
                  <a:cubicBezTo>
                    <a:pt x="45088" y="88174"/>
                    <a:pt x="45088" y="87832"/>
                    <a:pt x="45371" y="87832"/>
                  </a:cubicBezTo>
                  <a:cubicBezTo>
                    <a:pt x="45088" y="87832"/>
                    <a:pt x="44664" y="87490"/>
                    <a:pt x="43816" y="87262"/>
                  </a:cubicBezTo>
                  <a:cubicBezTo>
                    <a:pt x="34204" y="82699"/>
                    <a:pt x="40565" y="61825"/>
                    <a:pt x="42968" y="54752"/>
                  </a:cubicBezTo>
                  <a:cubicBezTo>
                    <a:pt x="46219" y="45057"/>
                    <a:pt x="53003" y="35703"/>
                    <a:pt x="60918" y="27946"/>
                  </a:cubicBezTo>
                  <a:cubicBezTo>
                    <a:pt x="68975" y="20304"/>
                    <a:pt x="79717" y="19619"/>
                    <a:pt x="91731" y="20532"/>
                  </a:cubicBezTo>
                  <a:cubicBezTo>
                    <a:pt x="102473" y="21901"/>
                    <a:pt x="120000" y="7642"/>
                    <a:pt x="104028" y="5475"/>
                  </a:cubicBezTo>
                  <a:close/>
                </a:path>
              </a:pathLst>
            </a:custGeom>
            <a:solidFill>
              <a:srgbClr val="d7ad7a"/>
            </a:solidFill>
            <a:ln>
              <a:noFill/>
            </a:ln>
          </p:spPr>
          <p:style>
            <a:lnRef idx="0"/>
            <a:fillRef idx="0"/>
            <a:effectRef idx="0"/>
            <a:fontRef idx="minor"/>
          </p:style>
        </p:sp>
        <p:sp>
          <p:nvSpPr>
            <p:cNvPr id="514" name="CustomShape 98"/>
            <p:cNvSpPr/>
            <p:nvPr/>
          </p:nvSpPr>
          <p:spPr>
            <a:xfrm>
              <a:off x="8911800" y="2049480"/>
              <a:ext cx="360" cy="360"/>
            </a:xfrm>
            <a:custGeom>
              <a:avLst/>
              <a:gdLst/>
              <a:ahLst/>
              <a:rect l="l" t="t" r="r" b="b"/>
              <a:pathLst>
                <a:path w="120000" h="120000">
                  <a:moveTo>
                    <a:pt x="0" y="0"/>
                  </a:moveTo>
                  <a:lnTo>
                    <a:pt x="0" y="0"/>
                  </a:lnTo>
                  <a:lnTo>
                    <a:pt x="0" y="0"/>
                  </a:lnTo>
                  <a:close/>
                </a:path>
              </a:pathLst>
            </a:custGeom>
            <a:solidFill>
              <a:srgbClr val="d7ad7a"/>
            </a:solidFill>
            <a:ln w="9360">
              <a:solidFill>
                <a:srgbClr val="000000"/>
              </a:solidFill>
              <a:round/>
            </a:ln>
          </p:spPr>
          <p:style>
            <a:lnRef idx="0"/>
            <a:fillRef idx="0"/>
            <a:effectRef idx="0"/>
            <a:fontRef idx="minor"/>
          </p:style>
        </p:sp>
        <p:sp>
          <p:nvSpPr>
            <p:cNvPr id="515" name="CustomShape 99"/>
            <p:cNvSpPr/>
            <p:nvPr/>
          </p:nvSpPr>
          <p:spPr>
            <a:xfrm>
              <a:off x="8911800" y="2049480"/>
              <a:ext cx="360" cy="360"/>
            </a:xfrm>
            <a:custGeom>
              <a:avLst/>
              <a:gdLst/>
              <a:ahLst/>
              <a:rect l="l" t="t" r="r" b="b"/>
              <a:pathLst>
                <a:path w="120000" h="120000">
                  <a:moveTo>
                    <a:pt x="0" y="0"/>
                  </a:moveTo>
                  <a:lnTo>
                    <a:pt x="0" y="0"/>
                  </a:lnTo>
                  <a:lnTo>
                    <a:pt x="0" y="0"/>
                  </a:lnTo>
                  <a:cubicBezTo>
                    <a:pt x="0" y="0"/>
                    <a:pt x="0" y="0"/>
                    <a:pt x="0" y="0"/>
                  </a:cubicBezTo>
                  <a:lnTo>
                    <a:pt x="0" y="0"/>
                  </a:lnTo>
                  <a:close/>
                </a:path>
              </a:pathLst>
            </a:custGeom>
            <a:solidFill>
              <a:srgbClr val="d7ad7a"/>
            </a:solidFill>
            <a:ln>
              <a:noFill/>
            </a:ln>
          </p:spPr>
          <p:style>
            <a:lnRef idx="0"/>
            <a:fillRef idx="0"/>
            <a:effectRef idx="0"/>
            <a:fontRef idx="minor"/>
          </p:style>
        </p:sp>
        <p:sp>
          <p:nvSpPr>
            <p:cNvPr id="516" name="CustomShape 100"/>
            <p:cNvSpPr/>
            <p:nvPr/>
          </p:nvSpPr>
          <p:spPr>
            <a:xfrm>
              <a:off x="8224920" y="1727640"/>
              <a:ext cx="29880" cy="795960"/>
            </a:xfrm>
            <a:prstGeom prst="rect">
              <a:avLst/>
            </a:prstGeom>
            <a:solidFill>
              <a:srgbClr val="2698ce"/>
            </a:solidFill>
            <a:ln>
              <a:noFill/>
            </a:ln>
          </p:spPr>
          <p:style>
            <a:lnRef idx="0"/>
            <a:fillRef idx="0"/>
            <a:effectRef idx="0"/>
            <a:fontRef idx="minor"/>
          </p:style>
        </p:sp>
        <p:sp>
          <p:nvSpPr>
            <p:cNvPr id="517" name="CustomShape 101"/>
            <p:cNvSpPr/>
            <p:nvPr/>
          </p:nvSpPr>
          <p:spPr>
            <a:xfrm>
              <a:off x="8696880" y="683280"/>
              <a:ext cx="471240" cy="445320"/>
            </a:xfrm>
            <a:custGeom>
              <a:avLst/>
              <a:gdLst/>
              <a:ahLst/>
              <a:rect l="l" t="t" r="r" b="b"/>
              <a:pathLst>
                <a:path w="120000" h="120000">
                  <a:moveTo>
                    <a:pt x="120000" y="55580"/>
                  </a:moveTo>
                  <a:cubicBezTo>
                    <a:pt x="120000" y="24867"/>
                    <a:pt x="93130" y="0"/>
                    <a:pt x="60000" y="0"/>
                  </a:cubicBezTo>
                  <a:cubicBezTo>
                    <a:pt x="26844" y="0"/>
                    <a:pt x="0" y="24867"/>
                    <a:pt x="0" y="55580"/>
                  </a:cubicBezTo>
                  <a:cubicBezTo>
                    <a:pt x="0" y="61473"/>
                    <a:pt x="976" y="67179"/>
                    <a:pt x="2804" y="72538"/>
                  </a:cubicBezTo>
                  <a:cubicBezTo>
                    <a:pt x="12295" y="102323"/>
                    <a:pt x="8814" y="120000"/>
                    <a:pt x="8814" y="120000"/>
                  </a:cubicBezTo>
                  <a:cubicBezTo>
                    <a:pt x="41894" y="118097"/>
                    <a:pt x="65083" y="114896"/>
                    <a:pt x="82387" y="107102"/>
                  </a:cubicBezTo>
                  <a:cubicBezTo>
                    <a:pt x="104524" y="98913"/>
                    <a:pt x="120000" y="78963"/>
                    <a:pt x="120000" y="55580"/>
                  </a:cubicBezTo>
                  <a:close/>
                </a:path>
              </a:pathLst>
            </a:custGeom>
            <a:solidFill>
              <a:srgbClr val="d9d9d9"/>
            </a:solidFill>
            <a:ln>
              <a:noFill/>
            </a:ln>
          </p:spPr>
          <p:style>
            <a:lnRef idx="0"/>
            <a:fillRef idx="0"/>
            <a:effectRef idx="0"/>
            <a:fontRef idx="minor"/>
          </p:style>
        </p:sp>
        <p:sp>
          <p:nvSpPr>
            <p:cNvPr id="518" name="CustomShape 102"/>
            <p:cNvSpPr/>
            <p:nvPr/>
          </p:nvSpPr>
          <p:spPr>
            <a:xfrm>
              <a:off x="8828640" y="1043280"/>
              <a:ext cx="64440" cy="27720"/>
            </a:xfrm>
            <a:custGeom>
              <a:avLst/>
              <a:gdLst/>
              <a:ahLst/>
              <a:rect l="l" t="t" r="r" b="b"/>
              <a:pathLst>
                <a:path w="120000" h="120000">
                  <a:moveTo>
                    <a:pt x="117435" y="94074"/>
                  </a:moveTo>
                  <a:cubicBezTo>
                    <a:pt x="114870" y="110740"/>
                    <a:pt x="105526" y="120000"/>
                    <a:pt x="96732" y="114814"/>
                  </a:cubicBezTo>
                  <a:lnTo>
                    <a:pt x="13923" y="65555"/>
                  </a:lnTo>
                  <a:cubicBezTo>
                    <a:pt x="5129" y="60370"/>
                    <a:pt x="0" y="42592"/>
                    <a:pt x="2015" y="25925"/>
                  </a:cubicBezTo>
                  <a:lnTo>
                    <a:pt x="2015" y="25925"/>
                  </a:lnTo>
                  <a:cubicBezTo>
                    <a:pt x="4580" y="9259"/>
                    <a:pt x="13923" y="0"/>
                    <a:pt x="22717" y="5185"/>
                  </a:cubicBezTo>
                  <a:lnTo>
                    <a:pt x="105526" y="54074"/>
                  </a:lnTo>
                  <a:cubicBezTo>
                    <a:pt x="114320" y="58518"/>
                    <a:pt x="120000" y="77407"/>
                    <a:pt x="117435" y="94074"/>
                  </a:cubicBezTo>
                  <a:lnTo>
                    <a:pt x="117435" y="94074"/>
                  </a:lnTo>
                  <a:close/>
                </a:path>
              </a:pathLst>
            </a:custGeom>
            <a:solidFill>
              <a:srgbClr val="ffd966"/>
            </a:solidFill>
            <a:ln>
              <a:noFill/>
            </a:ln>
          </p:spPr>
          <p:style>
            <a:lnRef idx="0"/>
            <a:fillRef idx="0"/>
            <a:effectRef idx="0"/>
            <a:fontRef idx="minor"/>
          </p:style>
        </p:sp>
        <p:sp>
          <p:nvSpPr>
            <p:cNvPr id="519" name="CustomShape 103"/>
            <p:cNvSpPr/>
            <p:nvPr/>
          </p:nvSpPr>
          <p:spPr>
            <a:xfrm>
              <a:off x="8818920" y="1033200"/>
              <a:ext cx="91800" cy="32040"/>
            </a:xfrm>
            <a:custGeom>
              <a:avLst/>
              <a:gdLst/>
              <a:ahLst/>
              <a:rect l="l" t="t" r="r" b="b"/>
              <a:pathLst>
                <a:path w="120000" h="120000">
                  <a:moveTo>
                    <a:pt x="11330" y="55851"/>
                  </a:moveTo>
                  <a:lnTo>
                    <a:pt x="98497" y="120000"/>
                  </a:lnTo>
                  <a:cubicBezTo>
                    <a:pt x="99914" y="118085"/>
                    <a:pt x="102875" y="114574"/>
                    <a:pt x="107639" y="107234"/>
                  </a:cubicBezTo>
                  <a:cubicBezTo>
                    <a:pt x="114077" y="98297"/>
                    <a:pt x="117811" y="92872"/>
                    <a:pt x="120000" y="87446"/>
                  </a:cubicBezTo>
                  <a:lnTo>
                    <a:pt x="0" y="0"/>
                  </a:lnTo>
                  <a:cubicBezTo>
                    <a:pt x="0" y="1914"/>
                    <a:pt x="0" y="2872"/>
                    <a:pt x="386" y="4468"/>
                  </a:cubicBezTo>
                  <a:cubicBezTo>
                    <a:pt x="1416" y="9255"/>
                    <a:pt x="9527" y="45957"/>
                    <a:pt x="11330" y="55851"/>
                  </a:cubicBezTo>
                  <a:close/>
                </a:path>
              </a:pathLst>
            </a:custGeom>
            <a:solidFill>
              <a:srgbClr val="ffd966"/>
            </a:solidFill>
            <a:ln>
              <a:noFill/>
            </a:ln>
          </p:spPr>
          <p:style>
            <a:lnRef idx="0"/>
            <a:fillRef idx="0"/>
            <a:effectRef idx="0"/>
            <a:fontRef idx="minor"/>
          </p:style>
        </p:sp>
        <p:sp>
          <p:nvSpPr>
            <p:cNvPr id="520" name="CustomShape 104"/>
            <p:cNvSpPr/>
            <p:nvPr/>
          </p:nvSpPr>
          <p:spPr>
            <a:xfrm>
              <a:off x="8827560" y="993600"/>
              <a:ext cx="99000" cy="32040"/>
            </a:xfrm>
            <a:custGeom>
              <a:avLst/>
              <a:gdLst/>
              <a:ahLst/>
              <a:rect l="l" t="t" r="r" b="b"/>
              <a:pathLst>
                <a:path w="120000" h="120000">
                  <a:moveTo>
                    <a:pt x="119052" y="106771"/>
                  </a:moveTo>
                  <a:cubicBezTo>
                    <a:pt x="117986" y="114960"/>
                    <a:pt x="115024" y="120000"/>
                    <a:pt x="112300" y="117480"/>
                  </a:cubicBezTo>
                  <a:lnTo>
                    <a:pt x="4383" y="32125"/>
                  </a:lnTo>
                  <a:cubicBezTo>
                    <a:pt x="1658" y="30236"/>
                    <a:pt x="0" y="21417"/>
                    <a:pt x="947" y="13543"/>
                  </a:cubicBezTo>
                  <a:lnTo>
                    <a:pt x="947" y="13543"/>
                  </a:lnTo>
                  <a:cubicBezTo>
                    <a:pt x="2013" y="5354"/>
                    <a:pt x="4975" y="0"/>
                    <a:pt x="7699" y="2834"/>
                  </a:cubicBezTo>
                  <a:lnTo>
                    <a:pt x="115616" y="88188"/>
                  </a:lnTo>
                  <a:cubicBezTo>
                    <a:pt x="118696" y="90078"/>
                    <a:pt x="120000" y="97952"/>
                    <a:pt x="119052" y="106771"/>
                  </a:cubicBezTo>
                  <a:lnTo>
                    <a:pt x="119052" y="106771"/>
                  </a:lnTo>
                  <a:close/>
                </a:path>
              </a:pathLst>
            </a:custGeom>
            <a:solidFill>
              <a:srgbClr val="ffd966"/>
            </a:solidFill>
            <a:ln>
              <a:noFill/>
            </a:ln>
          </p:spPr>
          <p:style>
            <a:lnRef idx="0"/>
            <a:fillRef idx="0"/>
            <a:effectRef idx="0"/>
            <a:fontRef idx="minor"/>
          </p:style>
        </p:sp>
        <p:sp>
          <p:nvSpPr>
            <p:cNvPr id="521" name="CustomShape 105"/>
            <p:cNvSpPr/>
            <p:nvPr/>
          </p:nvSpPr>
          <p:spPr>
            <a:xfrm>
              <a:off x="8823600" y="1005120"/>
              <a:ext cx="99720" cy="32400"/>
            </a:xfrm>
            <a:custGeom>
              <a:avLst/>
              <a:gdLst/>
              <a:ahLst/>
              <a:rect l="l" t="t" r="r" b="b"/>
              <a:pathLst>
                <a:path w="120000" h="120000">
                  <a:moveTo>
                    <a:pt x="118934" y="106456"/>
                  </a:moveTo>
                  <a:cubicBezTo>
                    <a:pt x="117988" y="114645"/>
                    <a:pt x="114911" y="120000"/>
                    <a:pt x="112307" y="117165"/>
                  </a:cubicBezTo>
                  <a:lnTo>
                    <a:pt x="4378" y="31811"/>
                  </a:lnTo>
                  <a:cubicBezTo>
                    <a:pt x="1656" y="30236"/>
                    <a:pt x="0" y="21102"/>
                    <a:pt x="1065" y="13228"/>
                  </a:cubicBezTo>
                  <a:lnTo>
                    <a:pt x="1065" y="13228"/>
                  </a:lnTo>
                  <a:cubicBezTo>
                    <a:pt x="2011" y="5354"/>
                    <a:pt x="5088" y="0"/>
                    <a:pt x="7692" y="2519"/>
                  </a:cubicBezTo>
                  <a:lnTo>
                    <a:pt x="115621" y="87874"/>
                  </a:lnTo>
                  <a:cubicBezTo>
                    <a:pt x="118224" y="89763"/>
                    <a:pt x="120000" y="98582"/>
                    <a:pt x="118934" y="106456"/>
                  </a:cubicBezTo>
                  <a:lnTo>
                    <a:pt x="118934" y="106456"/>
                  </a:lnTo>
                  <a:close/>
                </a:path>
              </a:pathLst>
            </a:custGeom>
            <a:solidFill>
              <a:srgbClr val="ffd966"/>
            </a:solidFill>
            <a:ln>
              <a:noFill/>
            </a:ln>
          </p:spPr>
          <p:style>
            <a:lnRef idx="0"/>
            <a:fillRef idx="0"/>
            <a:effectRef idx="0"/>
            <a:fontRef idx="minor"/>
          </p:style>
        </p:sp>
        <p:sp>
          <p:nvSpPr>
            <p:cNvPr id="522" name="CustomShape 106"/>
            <p:cNvSpPr/>
            <p:nvPr/>
          </p:nvSpPr>
          <p:spPr>
            <a:xfrm>
              <a:off x="8819280" y="1017360"/>
              <a:ext cx="99720" cy="32400"/>
            </a:xfrm>
            <a:custGeom>
              <a:avLst/>
              <a:gdLst/>
              <a:ahLst/>
              <a:rect l="l" t="t" r="r" b="b"/>
              <a:pathLst>
                <a:path w="120000" h="120000">
                  <a:moveTo>
                    <a:pt x="119052" y="106771"/>
                  </a:moveTo>
                  <a:cubicBezTo>
                    <a:pt x="117986" y="114645"/>
                    <a:pt x="115024" y="120000"/>
                    <a:pt x="112300" y="117165"/>
                  </a:cubicBezTo>
                  <a:lnTo>
                    <a:pt x="4383" y="31811"/>
                  </a:lnTo>
                  <a:cubicBezTo>
                    <a:pt x="1658" y="30236"/>
                    <a:pt x="0" y="21417"/>
                    <a:pt x="947" y="13228"/>
                  </a:cubicBezTo>
                  <a:lnTo>
                    <a:pt x="947" y="13228"/>
                  </a:lnTo>
                  <a:cubicBezTo>
                    <a:pt x="2013" y="5354"/>
                    <a:pt x="4975" y="0"/>
                    <a:pt x="7699" y="2519"/>
                  </a:cubicBezTo>
                  <a:lnTo>
                    <a:pt x="115735" y="87874"/>
                  </a:lnTo>
                  <a:cubicBezTo>
                    <a:pt x="118341" y="89763"/>
                    <a:pt x="120000" y="98582"/>
                    <a:pt x="119052" y="106771"/>
                  </a:cubicBezTo>
                  <a:lnTo>
                    <a:pt x="119052" y="106771"/>
                  </a:lnTo>
                  <a:close/>
                </a:path>
              </a:pathLst>
            </a:custGeom>
            <a:solidFill>
              <a:srgbClr val="ffd966"/>
            </a:solidFill>
            <a:ln>
              <a:noFill/>
            </a:ln>
          </p:spPr>
          <p:style>
            <a:lnRef idx="0"/>
            <a:fillRef idx="0"/>
            <a:effectRef idx="0"/>
            <a:fontRef idx="minor"/>
          </p:style>
        </p:sp>
        <p:sp>
          <p:nvSpPr>
            <p:cNvPr id="523" name="CustomShape 107"/>
            <p:cNvSpPr/>
            <p:nvPr/>
          </p:nvSpPr>
          <p:spPr>
            <a:xfrm>
              <a:off x="8816400" y="1028160"/>
              <a:ext cx="98640" cy="29520"/>
            </a:xfrm>
            <a:custGeom>
              <a:avLst/>
              <a:gdLst/>
              <a:ahLst/>
              <a:rect l="l" t="t" r="r" b="b"/>
              <a:pathLst>
                <a:path w="120000" h="120000">
                  <a:moveTo>
                    <a:pt x="119281" y="111279"/>
                  </a:moveTo>
                  <a:cubicBezTo>
                    <a:pt x="118682" y="117209"/>
                    <a:pt x="115928" y="120000"/>
                    <a:pt x="113173" y="117209"/>
                  </a:cubicBezTo>
                  <a:lnTo>
                    <a:pt x="4670" y="23720"/>
                  </a:lnTo>
                  <a:cubicBezTo>
                    <a:pt x="2035" y="21627"/>
                    <a:pt x="0" y="14651"/>
                    <a:pt x="718" y="8720"/>
                  </a:cubicBezTo>
                  <a:lnTo>
                    <a:pt x="718" y="8720"/>
                  </a:lnTo>
                  <a:cubicBezTo>
                    <a:pt x="1317" y="3139"/>
                    <a:pt x="4071" y="0"/>
                    <a:pt x="6706" y="3139"/>
                  </a:cubicBezTo>
                  <a:lnTo>
                    <a:pt x="115209" y="96627"/>
                  </a:lnTo>
                  <a:cubicBezTo>
                    <a:pt x="118323" y="99418"/>
                    <a:pt x="120000" y="105348"/>
                    <a:pt x="119281" y="111279"/>
                  </a:cubicBezTo>
                  <a:lnTo>
                    <a:pt x="119281" y="111279"/>
                  </a:lnTo>
                  <a:close/>
                </a:path>
              </a:pathLst>
            </a:custGeom>
            <a:solidFill>
              <a:srgbClr val="ffd966"/>
            </a:solidFill>
            <a:ln>
              <a:noFill/>
            </a:ln>
          </p:spPr>
          <p:style>
            <a:lnRef idx="0"/>
            <a:fillRef idx="0"/>
            <a:effectRef idx="0"/>
            <a:fontRef idx="minor"/>
          </p:style>
        </p:sp>
        <p:sp>
          <p:nvSpPr>
            <p:cNvPr id="524" name="CustomShape 108"/>
            <p:cNvSpPr/>
            <p:nvPr/>
          </p:nvSpPr>
          <p:spPr>
            <a:xfrm>
              <a:off x="8831160" y="981360"/>
              <a:ext cx="100440" cy="32400"/>
            </a:xfrm>
            <a:custGeom>
              <a:avLst/>
              <a:gdLst/>
              <a:ahLst/>
              <a:rect l="l" t="t" r="r" b="b"/>
              <a:pathLst>
                <a:path w="120000" h="120000">
                  <a:moveTo>
                    <a:pt x="118948" y="106875"/>
                  </a:moveTo>
                  <a:cubicBezTo>
                    <a:pt x="118013" y="114687"/>
                    <a:pt x="115092" y="120000"/>
                    <a:pt x="112405" y="117500"/>
                  </a:cubicBezTo>
                  <a:lnTo>
                    <a:pt x="4206" y="31875"/>
                  </a:lnTo>
                  <a:cubicBezTo>
                    <a:pt x="1635" y="30000"/>
                    <a:pt x="0" y="21250"/>
                    <a:pt x="934" y="13437"/>
                  </a:cubicBezTo>
                  <a:lnTo>
                    <a:pt x="934" y="13437"/>
                  </a:lnTo>
                  <a:cubicBezTo>
                    <a:pt x="1869" y="5312"/>
                    <a:pt x="4907" y="0"/>
                    <a:pt x="7478" y="2812"/>
                  </a:cubicBezTo>
                  <a:lnTo>
                    <a:pt x="115676" y="88437"/>
                  </a:lnTo>
                  <a:cubicBezTo>
                    <a:pt x="118364" y="90000"/>
                    <a:pt x="120000" y="98750"/>
                    <a:pt x="118948" y="106875"/>
                  </a:cubicBezTo>
                  <a:lnTo>
                    <a:pt x="118948" y="106875"/>
                  </a:lnTo>
                  <a:close/>
                </a:path>
              </a:pathLst>
            </a:custGeom>
            <a:solidFill>
              <a:srgbClr val="ffd966"/>
            </a:solidFill>
            <a:ln>
              <a:noFill/>
            </a:ln>
          </p:spPr>
          <p:style>
            <a:lnRef idx="0"/>
            <a:fillRef idx="0"/>
            <a:effectRef idx="0"/>
            <a:fontRef idx="minor"/>
          </p:style>
        </p:sp>
        <p:sp>
          <p:nvSpPr>
            <p:cNvPr id="525" name="CustomShape 109"/>
            <p:cNvSpPr/>
            <p:nvPr/>
          </p:nvSpPr>
          <p:spPr>
            <a:xfrm>
              <a:off x="8834400" y="739800"/>
              <a:ext cx="206640" cy="237960"/>
            </a:xfrm>
            <a:custGeom>
              <a:avLst/>
              <a:gdLst/>
              <a:ahLst/>
              <a:rect l="l" t="t" r="r" b="b"/>
              <a:pathLst>
                <a:path w="120000" h="120000">
                  <a:moveTo>
                    <a:pt x="76348" y="3684"/>
                  </a:moveTo>
                  <a:lnTo>
                    <a:pt x="72182" y="2687"/>
                  </a:lnTo>
                  <a:cubicBezTo>
                    <a:pt x="57974" y="0"/>
                    <a:pt x="44450" y="1213"/>
                    <a:pt x="31269" y="6849"/>
                  </a:cubicBezTo>
                  <a:cubicBezTo>
                    <a:pt x="25962" y="9060"/>
                    <a:pt x="20313" y="11618"/>
                    <a:pt x="15634" y="15780"/>
                  </a:cubicBezTo>
                  <a:cubicBezTo>
                    <a:pt x="10499" y="20289"/>
                    <a:pt x="6790" y="25187"/>
                    <a:pt x="4222" y="31083"/>
                  </a:cubicBezTo>
                  <a:lnTo>
                    <a:pt x="3081" y="33988"/>
                  </a:lnTo>
                  <a:cubicBezTo>
                    <a:pt x="684" y="41835"/>
                    <a:pt x="0" y="48208"/>
                    <a:pt x="1141" y="53843"/>
                  </a:cubicBezTo>
                  <a:cubicBezTo>
                    <a:pt x="2282" y="59436"/>
                    <a:pt x="3880" y="64942"/>
                    <a:pt x="5477" y="70231"/>
                  </a:cubicBezTo>
                  <a:lnTo>
                    <a:pt x="6162" y="72442"/>
                  </a:lnTo>
                  <a:cubicBezTo>
                    <a:pt x="6447" y="73656"/>
                    <a:pt x="6961" y="74869"/>
                    <a:pt x="7246" y="76083"/>
                  </a:cubicBezTo>
                  <a:cubicBezTo>
                    <a:pt x="8901" y="81112"/>
                    <a:pt x="10841" y="86748"/>
                    <a:pt x="10499" y="92861"/>
                  </a:cubicBezTo>
                  <a:cubicBezTo>
                    <a:pt x="10328" y="95419"/>
                    <a:pt x="9700" y="98106"/>
                    <a:pt x="9186" y="100708"/>
                  </a:cubicBezTo>
                  <a:cubicBezTo>
                    <a:pt x="8901" y="102052"/>
                    <a:pt x="8559" y="103265"/>
                    <a:pt x="8388" y="104609"/>
                  </a:cubicBezTo>
                  <a:cubicBezTo>
                    <a:pt x="8102" y="106213"/>
                    <a:pt x="9015" y="108034"/>
                    <a:pt x="10328" y="109725"/>
                  </a:cubicBezTo>
                  <a:cubicBezTo>
                    <a:pt x="15805" y="110852"/>
                    <a:pt x="21740" y="112066"/>
                    <a:pt x="28701" y="113670"/>
                  </a:cubicBezTo>
                  <a:cubicBezTo>
                    <a:pt x="33209" y="114624"/>
                    <a:pt x="37888" y="115751"/>
                    <a:pt x="42396" y="116835"/>
                  </a:cubicBezTo>
                  <a:cubicBezTo>
                    <a:pt x="46904" y="117962"/>
                    <a:pt x="51583" y="118916"/>
                    <a:pt x="56091" y="120000"/>
                  </a:cubicBezTo>
                  <a:cubicBezTo>
                    <a:pt x="58487" y="118569"/>
                    <a:pt x="60427" y="115361"/>
                    <a:pt x="62368" y="112326"/>
                  </a:cubicBezTo>
                  <a:cubicBezTo>
                    <a:pt x="63794" y="109855"/>
                    <a:pt x="65392" y="107427"/>
                    <a:pt x="67332" y="105216"/>
                  </a:cubicBezTo>
                  <a:cubicBezTo>
                    <a:pt x="71669" y="100578"/>
                    <a:pt x="76975" y="96416"/>
                    <a:pt x="81825" y="92861"/>
                  </a:cubicBezTo>
                  <a:cubicBezTo>
                    <a:pt x="82967" y="91994"/>
                    <a:pt x="84108" y="91040"/>
                    <a:pt x="85192" y="90173"/>
                  </a:cubicBezTo>
                  <a:lnTo>
                    <a:pt x="89871" y="86618"/>
                  </a:lnTo>
                  <a:cubicBezTo>
                    <a:pt x="100199" y="78771"/>
                    <a:pt x="109843" y="71445"/>
                    <a:pt x="115663" y="58959"/>
                  </a:cubicBezTo>
                  <a:lnTo>
                    <a:pt x="115948" y="57875"/>
                  </a:lnTo>
                  <a:cubicBezTo>
                    <a:pt x="120000" y="46127"/>
                    <a:pt x="118402" y="35245"/>
                    <a:pt x="110984" y="24841"/>
                  </a:cubicBezTo>
                  <a:cubicBezTo>
                    <a:pt x="104079" y="15043"/>
                    <a:pt x="92439" y="7933"/>
                    <a:pt x="76348" y="3684"/>
                  </a:cubicBezTo>
                  <a:close/>
                </a:path>
              </a:pathLst>
            </a:custGeom>
            <a:solidFill>
              <a:srgbClr val="f18d87"/>
            </a:solidFill>
            <a:ln>
              <a:noFill/>
            </a:ln>
          </p:spPr>
          <p:style>
            <a:lnRef idx="0"/>
            <a:fillRef idx="0"/>
            <a:effectRef idx="0"/>
            <a:fontRef idx="minor"/>
          </p:style>
        </p:sp>
        <p:sp>
          <p:nvSpPr>
            <p:cNvPr id="526" name="CustomShape 110"/>
            <p:cNvSpPr/>
            <p:nvPr/>
          </p:nvSpPr>
          <p:spPr>
            <a:xfrm>
              <a:off x="8834400" y="739800"/>
              <a:ext cx="206640" cy="237960"/>
            </a:xfrm>
            <a:custGeom>
              <a:avLst/>
              <a:gdLst/>
              <a:ahLst/>
              <a:rect l="l" t="t" r="r" b="b"/>
              <a:pathLst>
                <a:path w="120000" h="120000">
                  <a:moveTo>
                    <a:pt x="110984" y="24710"/>
                  </a:moveTo>
                  <a:cubicBezTo>
                    <a:pt x="104079" y="15043"/>
                    <a:pt x="92439" y="8063"/>
                    <a:pt x="76348" y="3684"/>
                  </a:cubicBezTo>
                  <a:lnTo>
                    <a:pt x="72182" y="2687"/>
                  </a:lnTo>
                  <a:cubicBezTo>
                    <a:pt x="57974" y="0"/>
                    <a:pt x="44621" y="1213"/>
                    <a:pt x="31269" y="6849"/>
                  </a:cubicBezTo>
                  <a:cubicBezTo>
                    <a:pt x="25962" y="9060"/>
                    <a:pt x="20313" y="11618"/>
                    <a:pt x="15634" y="15780"/>
                  </a:cubicBezTo>
                  <a:cubicBezTo>
                    <a:pt x="10499" y="20289"/>
                    <a:pt x="6790" y="25187"/>
                    <a:pt x="4222" y="31083"/>
                  </a:cubicBezTo>
                  <a:lnTo>
                    <a:pt x="3081" y="33988"/>
                  </a:lnTo>
                  <a:cubicBezTo>
                    <a:pt x="684" y="41835"/>
                    <a:pt x="0" y="48208"/>
                    <a:pt x="1141" y="53843"/>
                  </a:cubicBezTo>
                  <a:cubicBezTo>
                    <a:pt x="2282" y="59436"/>
                    <a:pt x="3880" y="64942"/>
                    <a:pt x="5477" y="70231"/>
                  </a:cubicBezTo>
                  <a:lnTo>
                    <a:pt x="6162" y="72442"/>
                  </a:lnTo>
                  <a:cubicBezTo>
                    <a:pt x="6447" y="73656"/>
                    <a:pt x="6961" y="74869"/>
                    <a:pt x="7246" y="76083"/>
                  </a:cubicBezTo>
                  <a:cubicBezTo>
                    <a:pt x="8901" y="81112"/>
                    <a:pt x="10841" y="86748"/>
                    <a:pt x="10499" y="92861"/>
                  </a:cubicBezTo>
                  <a:cubicBezTo>
                    <a:pt x="10328" y="95419"/>
                    <a:pt x="9700" y="98106"/>
                    <a:pt x="9186" y="100708"/>
                  </a:cubicBezTo>
                  <a:cubicBezTo>
                    <a:pt x="8901" y="102052"/>
                    <a:pt x="8559" y="103265"/>
                    <a:pt x="8388" y="104609"/>
                  </a:cubicBezTo>
                  <a:cubicBezTo>
                    <a:pt x="8102" y="106213"/>
                    <a:pt x="9015" y="108034"/>
                    <a:pt x="10328" y="109725"/>
                  </a:cubicBezTo>
                  <a:cubicBezTo>
                    <a:pt x="15805" y="110852"/>
                    <a:pt x="21740" y="112066"/>
                    <a:pt x="28701" y="113670"/>
                  </a:cubicBezTo>
                  <a:cubicBezTo>
                    <a:pt x="33209" y="114624"/>
                    <a:pt x="37888" y="115751"/>
                    <a:pt x="42396" y="116835"/>
                  </a:cubicBezTo>
                  <a:cubicBezTo>
                    <a:pt x="46904" y="117962"/>
                    <a:pt x="51583" y="118916"/>
                    <a:pt x="56091" y="120000"/>
                  </a:cubicBezTo>
                  <a:cubicBezTo>
                    <a:pt x="58487" y="118569"/>
                    <a:pt x="60427" y="115361"/>
                    <a:pt x="62368" y="112326"/>
                  </a:cubicBezTo>
                  <a:cubicBezTo>
                    <a:pt x="63794" y="109855"/>
                    <a:pt x="65392" y="107427"/>
                    <a:pt x="67332" y="105216"/>
                  </a:cubicBezTo>
                  <a:cubicBezTo>
                    <a:pt x="71669" y="100578"/>
                    <a:pt x="76975" y="96416"/>
                    <a:pt x="81825" y="92861"/>
                  </a:cubicBezTo>
                  <a:cubicBezTo>
                    <a:pt x="82967" y="91994"/>
                    <a:pt x="84108" y="91040"/>
                    <a:pt x="85192" y="90173"/>
                  </a:cubicBezTo>
                  <a:lnTo>
                    <a:pt x="89871" y="86618"/>
                  </a:lnTo>
                  <a:cubicBezTo>
                    <a:pt x="100199" y="78771"/>
                    <a:pt x="109843" y="71445"/>
                    <a:pt x="115663" y="58959"/>
                  </a:cubicBezTo>
                  <a:lnTo>
                    <a:pt x="116119" y="57875"/>
                  </a:lnTo>
                  <a:cubicBezTo>
                    <a:pt x="120000" y="45997"/>
                    <a:pt x="118402" y="35115"/>
                    <a:pt x="110984" y="24710"/>
                  </a:cubicBezTo>
                  <a:close/>
                </a:path>
              </a:pathLst>
            </a:custGeom>
            <a:solidFill>
              <a:srgbClr val="e83e33"/>
            </a:solidFill>
            <a:ln>
              <a:noFill/>
            </a:ln>
          </p:spPr>
          <p:style>
            <a:lnRef idx="0"/>
            <a:fillRef idx="0"/>
            <a:effectRef idx="0"/>
            <a:fontRef idx="minor"/>
          </p:style>
        </p:sp>
        <p:sp>
          <p:nvSpPr>
            <p:cNvPr id="527" name="CustomShape 111"/>
            <p:cNvSpPr/>
            <p:nvPr/>
          </p:nvSpPr>
          <p:spPr>
            <a:xfrm>
              <a:off x="8834400" y="739080"/>
              <a:ext cx="206640" cy="237960"/>
            </a:xfrm>
            <a:custGeom>
              <a:avLst/>
              <a:gdLst/>
              <a:ahLst/>
              <a:rect l="l" t="t" r="r" b="b"/>
              <a:pathLst>
                <a:path w="120000" h="120000">
                  <a:moveTo>
                    <a:pt x="89871" y="86587"/>
                  </a:moveTo>
                  <a:lnTo>
                    <a:pt x="85192" y="90140"/>
                  </a:lnTo>
                  <a:cubicBezTo>
                    <a:pt x="84108" y="91007"/>
                    <a:pt x="82967" y="91874"/>
                    <a:pt x="81825" y="92827"/>
                  </a:cubicBezTo>
                  <a:cubicBezTo>
                    <a:pt x="77146" y="96511"/>
                    <a:pt x="71669" y="100541"/>
                    <a:pt x="67332" y="105178"/>
                  </a:cubicBezTo>
                  <a:cubicBezTo>
                    <a:pt x="65392" y="107388"/>
                    <a:pt x="63794" y="109859"/>
                    <a:pt x="62368" y="112286"/>
                  </a:cubicBezTo>
                  <a:cubicBezTo>
                    <a:pt x="60427" y="115449"/>
                    <a:pt x="58487" y="118656"/>
                    <a:pt x="56091" y="120000"/>
                  </a:cubicBezTo>
                  <a:cubicBezTo>
                    <a:pt x="51412" y="118873"/>
                    <a:pt x="46904" y="117919"/>
                    <a:pt x="42396" y="116793"/>
                  </a:cubicBezTo>
                  <a:cubicBezTo>
                    <a:pt x="37717" y="115709"/>
                    <a:pt x="33209" y="114712"/>
                    <a:pt x="28701" y="113629"/>
                  </a:cubicBezTo>
                  <a:cubicBezTo>
                    <a:pt x="21740" y="112026"/>
                    <a:pt x="15805" y="110812"/>
                    <a:pt x="10328" y="109729"/>
                  </a:cubicBezTo>
                  <a:cubicBezTo>
                    <a:pt x="9015" y="107995"/>
                    <a:pt x="8216" y="106175"/>
                    <a:pt x="8388" y="104572"/>
                  </a:cubicBezTo>
                  <a:cubicBezTo>
                    <a:pt x="8559" y="103358"/>
                    <a:pt x="8901" y="102015"/>
                    <a:pt x="9186" y="100671"/>
                  </a:cubicBezTo>
                  <a:cubicBezTo>
                    <a:pt x="9871" y="98114"/>
                    <a:pt x="10328" y="95427"/>
                    <a:pt x="10499" y="92827"/>
                  </a:cubicBezTo>
                  <a:cubicBezTo>
                    <a:pt x="10841" y="86717"/>
                    <a:pt x="8901" y="81083"/>
                    <a:pt x="7246" y="76099"/>
                  </a:cubicBezTo>
                  <a:cubicBezTo>
                    <a:pt x="6961" y="74842"/>
                    <a:pt x="6447" y="73629"/>
                    <a:pt x="6162" y="72416"/>
                  </a:cubicBezTo>
                  <a:lnTo>
                    <a:pt x="5477" y="70205"/>
                  </a:lnTo>
                  <a:cubicBezTo>
                    <a:pt x="3880" y="64962"/>
                    <a:pt x="2282" y="59458"/>
                    <a:pt x="1141" y="53824"/>
                  </a:cubicBezTo>
                  <a:cubicBezTo>
                    <a:pt x="0" y="48190"/>
                    <a:pt x="684" y="41820"/>
                    <a:pt x="3081" y="34019"/>
                  </a:cubicBezTo>
                  <a:lnTo>
                    <a:pt x="4222" y="31072"/>
                  </a:lnTo>
                  <a:cubicBezTo>
                    <a:pt x="6790" y="25308"/>
                    <a:pt x="10499" y="20325"/>
                    <a:pt x="15634" y="15774"/>
                  </a:cubicBezTo>
                  <a:cubicBezTo>
                    <a:pt x="20313" y="11744"/>
                    <a:pt x="25962" y="9057"/>
                    <a:pt x="31269" y="6847"/>
                  </a:cubicBezTo>
                  <a:cubicBezTo>
                    <a:pt x="44621" y="1343"/>
                    <a:pt x="57974" y="0"/>
                    <a:pt x="72182" y="2686"/>
                  </a:cubicBezTo>
                  <a:lnTo>
                    <a:pt x="76348" y="3683"/>
                  </a:lnTo>
                  <a:cubicBezTo>
                    <a:pt x="92439" y="7973"/>
                    <a:pt x="104194" y="15037"/>
                    <a:pt x="110984" y="24702"/>
                  </a:cubicBezTo>
                  <a:cubicBezTo>
                    <a:pt x="118402" y="35102"/>
                    <a:pt x="120000" y="45980"/>
                    <a:pt x="115948" y="57724"/>
                  </a:cubicBezTo>
                  <a:lnTo>
                    <a:pt x="115492" y="58851"/>
                  </a:lnTo>
                  <a:cubicBezTo>
                    <a:pt x="109843" y="71419"/>
                    <a:pt x="100199" y="78786"/>
                    <a:pt x="89871" y="86587"/>
                  </a:cubicBezTo>
                  <a:close/>
                </a:path>
              </a:pathLst>
            </a:custGeom>
            <a:solidFill>
              <a:srgbClr val="ffd966"/>
            </a:solidFill>
            <a:ln>
              <a:noFill/>
            </a:ln>
          </p:spPr>
          <p:style>
            <a:lnRef idx="0"/>
            <a:fillRef idx="0"/>
            <a:effectRef idx="0"/>
            <a:fontRef idx="minor"/>
          </p:style>
        </p:sp>
      </p:grpSp>
      <p:sp>
        <p:nvSpPr>
          <p:cNvPr id="528" name="CustomShape 112"/>
          <p:cNvSpPr/>
          <p:nvPr/>
        </p:nvSpPr>
        <p:spPr>
          <a:xfrm>
            <a:off x="7412400" y="6185160"/>
            <a:ext cx="2368800" cy="369000"/>
          </a:xfrm>
          <a:prstGeom prst="rect">
            <a:avLst/>
          </a:prstGeom>
          <a:noFill/>
          <a:ln>
            <a:noFill/>
          </a:ln>
        </p:spPr>
        <p:style>
          <a:lnRef idx="0"/>
          <a:fillRef idx="0"/>
          <a:effectRef idx="0"/>
          <a:fontRef idx="minor"/>
        </p:style>
        <p:txBody>
          <a:bodyPr/>
          <a:p>
            <a:pPr algn="r">
              <a:lnSpc>
                <a:spcPct val="100000"/>
              </a:lnSpc>
            </a:pPr>
            <a:r>
              <a:rPr b="1" i="1" lang="ca-ES" sz="1800" spc="-1" strike="noStrike">
                <a:solidFill>
                  <a:srgbClr val="595959"/>
                </a:solidFill>
                <a:latin typeface="Raleway"/>
                <a:ea typeface="Raleway"/>
              </a:rPr>
              <a:t>Tiempo: 5 minutos</a:t>
            </a:r>
            <a:endParaRPr b="0" lang="ca-ES" sz="1800" spc="-1" strike="noStrike">
              <a:latin typeface="Arial"/>
            </a:endParaRPr>
          </a:p>
        </p:txBody>
      </p:sp>
      <p:sp>
        <p:nvSpPr>
          <p:cNvPr id="529" name="CustomShape 113"/>
          <p:cNvSpPr/>
          <p:nvPr/>
        </p:nvSpPr>
        <p:spPr>
          <a:xfrm>
            <a:off x="387360" y="2665080"/>
            <a:ext cx="6671880" cy="2493000"/>
          </a:xfrm>
          <a:prstGeom prst="rect">
            <a:avLst/>
          </a:prstGeom>
          <a:noFill/>
          <a:ln>
            <a:noFill/>
          </a:ln>
        </p:spPr>
        <p:style>
          <a:lnRef idx="0"/>
          <a:fillRef idx="0"/>
          <a:effectRef idx="0"/>
          <a:fontRef idx="minor"/>
        </p:style>
        <p:txBody>
          <a:bodyPr tIns="91440" bIns="91440"/>
          <a:p>
            <a:pPr>
              <a:lnSpc>
                <a:spcPct val="100000"/>
              </a:lnSpc>
            </a:pPr>
            <a:r>
              <a:rPr b="1" lang="ca-ES" sz="3800" spc="-1" strike="noStrike">
                <a:solidFill>
                  <a:srgbClr val="595959"/>
                </a:solidFill>
                <a:latin typeface="Raleway"/>
                <a:ea typeface="Raleway"/>
              </a:rPr>
              <a:t>Recordamos Socrata</a:t>
            </a:r>
            <a:endParaRPr b="0" lang="ca-ES" sz="3800" spc="-1" strike="noStrike">
              <a:latin typeface="Arial"/>
            </a:endParaRPr>
          </a:p>
          <a:p>
            <a:pPr>
              <a:lnSpc>
                <a:spcPct val="100000"/>
              </a:lnSpc>
            </a:pPr>
            <a:endParaRPr b="0" lang="ca-ES" sz="3800" spc="-1" strike="noStrike">
              <a:latin typeface="Arial"/>
            </a:endParaRPr>
          </a:p>
          <a:p>
            <a:pPr>
              <a:lnSpc>
                <a:spcPct val="100000"/>
              </a:lnSpc>
            </a:pPr>
            <a:endParaRPr b="0" lang="ca-ES" sz="3800" spc="-1" strike="noStrike">
              <a:latin typeface="Arial"/>
            </a:endParaRPr>
          </a:p>
          <a:p>
            <a:pPr>
              <a:lnSpc>
                <a:spcPct val="100000"/>
              </a:lnSpc>
            </a:pPr>
            <a:endParaRPr b="0" lang="ca-ES" sz="3800" spc="-1" strike="noStrike">
              <a:latin typeface="Arial"/>
            </a:endParaRPr>
          </a:p>
          <a:p>
            <a:pPr>
              <a:lnSpc>
                <a:spcPct val="100000"/>
              </a:lnSpc>
            </a:pPr>
            <a:endParaRPr b="0" lang="ca-ES" sz="3800" spc="-1" strike="noStrike">
              <a:latin typeface="Arial"/>
            </a:endParaRPr>
          </a:p>
          <a:p>
            <a:pPr>
              <a:lnSpc>
                <a:spcPct val="100000"/>
              </a:lnSpc>
            </a:pPr>
            <a:endParaRPr b="0" lang="ca-ES" sz="3800" spc="-1" strike="noStrike">
              <a:latin typeface="Arial"/>
            </a:endParaRPr>
          </a:p>
          <a:p>
            <a:pPr>
              <a:lnSpc>
                <a:spcPct val="100000"/>
              </a:lnSpc>
            </a:pPr>
            <a:endParaRPr b="0" lang="ca-ES" sz="3800" spc="-1" strike="noStrike">
              <a:latin typeface="Arial"/>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30" name="Shape 309" descr=""/>
          <p:cNvPicPr/>
          <p:nvPr/>
        </p:nvPicPr>
        <p:blipFill>
          <a:blip r:embed="rId1"/>
          <a:stretch/>
        </p:blipFill>
        <p:spPr>
          <a:xfrm>
            <a:off x="5722560" y="1333800"/>
            <a:ext cx="3479400" cy="3276720"/>
          </a:xfrm>
          <a:prstGeom prst="rect">
            <a:avLst/>
          </a:prstGeom>
          <a:ln>
            <a:noFill/>
          </a:ln>
          <a:effectLst>
            <a:outerShdw algn="tl" blurRad="50799" dir="2700000" dist="38100" rotWithShape="0">
              <a:srgbClr val="000000">
                <a:alpha val="40000"/>
              </a:srgbClr>
            </a:outerShdw>
          </a:effectLst>
        </p:spPr>
      </p:pic>
      <p:sp>
        <p:nvSpPr>
          <p:cNvPr id="531" name="CustomShape 1"/>
          <p:cNvSpPr/>
          <p:nvPr/>
        </p:nvSpPr>
        <p:spPr>
          <a:xfrm>
            <a:off x="825840" y="1763640"/>
            <a:ext cx="4210200" cy="2926440"/>
          </a:xfrm>
          <a:prstGeom prst="rect">
            <a:avLst/>
          </a:prstGeom>
          <a:ln>
            <a:round/>
          </a:ln>
        </p:spPr>
        <p:style>
          <a:lnRef idx="2">
            <a:schemeClr val="accent3"/>
          </a:lnRef>
          <a:fillRef idx="1">
            <a:schemeClr val="lt1"/>
          </a:fillRef>
          <a:effectRef idx="0">
            <a:schemeClr val="accent3"/>
          </a:effectRef>
          <a:fontRef idx="minor"/>
        </p:style>
        <p:txBody>
          <a:bodyPr/>
          <a:p>
            <a:pPr>
              <a:lnSpc>
                <a:spcPct val="100000"/>
              </a:lnSpc>
            </a:pPr>
            <a:r>
              <a:rPr b="0" lang="ca-ES" sz="1800" spc="-1" strike="noStrike">
                <a:solidFill>
                  <a:srgbClr val="000000"/>
                </a:solidFill>
                <a:latin typeface="Raleway"/>
                <a:ea typeface="Arial"/>
              </a:rPr>
              <a:t>Sede:  Seattle, Washington, USA</a:t>
            </a:r>
            <a:endParaRPr b="0" lang="ca-ES" sz="1800" spc="-1" strike="noStrike">
              <a:latin typeface="Arial"/>
            </a:endParaRPr>
          </a:p>
          <a:p>
            <a:pPr>
              <a:lnSpc>
                <a:spcPct val="100000"/>
              </a:lnSpc>
            </a:pPr>
            <a:endParaRPr b="0" lang="ca-ES" sz="1800" spc="-1" strike="noStrike">
              <a:latin typeface="Arial"/>
            </a:endParaRPr>
          </a:p>
          <a:p>
            <a:pPr>
              <a:lnSpc>
                <a:spcPct val="100000"/>
              </a:lnSpc>
            </a:pPr>
            <a:r>
              <a:rPr b="0" lang="ca-ES" sz="1800" spc="-1" strike="noStrike">
                <a:solidFill>
                  <a:srgbClr val="000000"/>
                </a:solidFill>
                <a:latin typeface="Raleway"/>
                <a:ea typeface="Arial"/>
              </a:rPr>
              <a:t>Fundada: 2007 </a:t>
            </a:r>
            <a:endParaRPr b="0" lang="ca-ES" sz="1800" spc="-1" strike="noStrike">
              <a:latin typeface="Arial"/>
            </a:endParaRPr>
          </a:p>
          <a:p>
            <a:pPr>
              <a:lnSpc>
                <a:spcPct val="100000"/>
              </a:lnSpc>
            </a:pPr>
            <a:endParaRPr b="0" lang="ca-ES" sz="1800" spc="-1" strike="noStrike">
              <a:latin typeface="Arial"/>
            </a:endParaRPr>
          </a:p>
          <a:p>
            <a:pPr>
              <a:lnSpc>
                <a:spcPct val="100000"/>
              </a:lnSpc>
            </a:pPr>
            <a:r>
              <a:rPr b="0" lang="ca-ES" sz="1800" spc="-1" strike="noStrike">
                <a:solidFill>
                  <a:srgbClr val="000000"/>
                </a:solidFill>
                <a:latin typeface="Raleway"/>
                <a:ea typeface="Arial"/>
              </a:rPr>
              <a:t>Modelo negocio: </a:t>
            </a:r>
            <a:endParaRPr b="0" lang="ca-ES" sz="1800" spc="-1" strike="noStrike">
              <a:latin typeface="Arial"/>
            </a:endParaRPr>
          </a:p>
          <a:p>
            <a:pPr>
              <a:lnSpc>
                <a:spcPct val="100000"/>
              </a:lnSpc>
            </a:pPr>
            <a:r>
              <a:rPr b="0" lang="ca-ES" sz="1800" spc="-1" strike="noStrike">
                <a:solidFill>
                  <a:srgbClr val="000000"/>
                </a:solidFill>
                <a:latin typeface="Raleway"/>
                <a:ea typeface="Arial"/>
              </a:rPr>
              <a:t>Software-as-a-Service bajo </a:t>
            </a:r>
            <a:endParaRPr b="0" lang="ca-ES" sz="1800" spc="-1" strike="noStrike">
              <a:latin typeface="Arial"/>
            </a:endParaRPr>
          </a:p>
          <a:p>
            <a:pPr>
              <a:lnSpc>
                <a:spcPct val="100000"/>
              </a:lnSpc>
            </a:pPr>
            <a:r>
              <a:rPr b="0" lang="ca-ES" sz="1800" spc="-1" strike="noStrike">
                <a:solidFill>
                  <a:srgbClr val="000000"/>
                </a:solidFill>
                <a:latin typeface="Raleway"/>
                <a:ea typeface="Arial"/>
              </a:rPr>
              <a:t>licencia.</a:t>
            </a:r>
            <a:endParaRPr b="0" lang="ca-ES" sz="1800" spc="-1" strike="noStrike">
              <a:latin typeface="Arial"/>
            </a:endParaRPr>
          </a:p>
          <a:p>
            <a:pPr>
              <a:lnSpc>
                <a:spcPct val="100000"/>
              </a:lnSpc>
            </a:pPr>
            <a:endParaRPr b="0" lang="ca-ES" sz="1800" spc="-1" strike="noStrike">
              <a:latin typeface="Arial"/>
            </a:endParaRPr>
          </a:p>
          <a:p>
            <a:pPr>
              <a:lnSpc>
                <a:spcPct val="100000"/>
              </a:lnSpc>
            </a:pPr>
            <a:r>
              <a:rPr b="0" lang="ca-ES" sz="1800" spc="-1" strike="noStrike">
                <a:solidFill>
                  <a:srgbClr val="000000"/>
                </a:solidFill>
                <a:latin typeface="Raleway"/>
                <a:ea typeface="Arial"/>
              </a:rPr>
              <a:t>API y SDK’s (acceso a datos)</a:t>
            </a:r>
            <a:endParaRPr b="0" lang="ca-ES" sz="1800" spc="-1" strike="noStrike">
              <a:latin typeface="Arial"/>
            </a:endParaRPr>
          </a:p>
          <a:p>
            <a:pPr>
              <a:lnSpc>
                <a:spcPct val="100000"/>
              </a:lnSpc>
            </a:pPr>
            <a:r>
              <a:rPr b="0" lang="ca-ES" sz="1800" spc="-1" strike="noStrike">
                <a:solidFill>
                  <a:srgbClr val="000000"/>
                </a:solidFill>
                <a:latin typeface="Raleway"/>
                <a:ea typeface="Arial"/>
              </a:rPr>
              <a:t> </a:t>
            </a:r>
            <a:r>
              <a:rPr b="0" lang="ca-ES" sz="1800" spc="-1" strike="noStrike">
                <a:solidFill>
                  <a:srgbClr val="000000"/>
                </a:solidFill>
                <a:latin typeface="Raleway"/>
                <a:ea typeface="Arial"/>
              </a:rPr>
              <a:t>OpenSource.</a:t>
            </a:r>
            <a:endParaRPr b="0" lang="ca-ES" sz="1800" spc="-1" strike="noStrike">
              <a:latin typeface="Arial"/>
            </a:endParaRPr>
          </a:p>
          <a:p>
            <a:pPr>
              <a:lnSpc>
                <a:spcPct val="100000"/>
              </a:lnSpc>
            </a:pPr>
            <a:endParaRPr b="0" lang="ca-ES" sz="1800" spc="-1" strike="noStrike">
              <a:latin typeface="Arial"/>
            </a:endParaRPr>
          </a:p>
          <a:p>
            <a:pPr>
              <a:lnSpc>
                <a:spcPct val="100000"/>
              </a:lnSpc>
            </a:pPr>
            <a:endParaRPr b="0" lang="ca-ES" sz="1800" spc="-1" strike="noStrike">
              <a:latin typeface="Arial"/>
            </a:endParaRPr>
          </a:p>
        </p:txBody>
      </p:sp>
      <p:sp>
        <p:nvSpPr>
          <p:cNvPr id="532" name="CustomShape 2"/>
          <p:cNvSpPr/>
          <p:nvPr/>
        </p:nvSpPr>
        <p:spPr>
          <a:xfrm>
            <a:off x="474840" y="5316480"/>
            <a:ext cx="9353880" cy="1013040"/>
          </a:xfrm>
          <a:prstGeom prst="rect">
            <a:avLst/>
          </a:prstGeom>
          <a:solidFill>
            <a:srgbClr val="f2f2f2"/>
          </a:solidFill>
          <a:ln>
            <a:noFill/>
          </a:ln>
        </p:spPr>
        <p:style>
          <a:lnRef idx="0"/>
          <a:fillRef idx="0"/>
          <a:effectRef idx="0"/>
          <a:fontRef idx="minor"/>
        </p:style>
        <p:txBody>
          <a:bodyPr/>
          <a:p>
            <a:pPr>
              <a:lnSpc>
                <a:spcPct val="100000"/>
              </a:lnSpc>
            </a:pPr>
            <a:r>
              <a:rPr b="0" lang="ca-ES" sz="1400" spc="-1" strike="noStrike">
                <a:solidFill>
                  <a:srgbClr val="000000"/>
                </a:solidFill>
                <a:latin typeface="Raleway"/>
                <a:ea typeface="Arial"/>
              </a:rPr>
              <a:t>Socrata is a company that provides cloud-based data visualization and analysis tools for opening government data. Originally called Blist, Socrata was founded in February 2007. Socrata targets non-technical Internet users who want to view and share government, healthcare, energy, education, or environment data. Its products are issued under a proprietary, closed, exclusive license</a:t>
            </a:r>
            <a:endParaRPr b="0" lang="ca-ES" sz="1400" spc="-1" strike="noStrike">
              <a:latin typeface="Arial"/>
            </a:endParaRPr>
          </a:p>
        </p:txBody>
      </p:sp>
      <p:sp>
        <p:nvSpPr>
          <p:cNvPr id="533" name="CustomShape 3"/>
          <p:cNvSpPr/>
          <p:nvPr/>
        </p:nvSpPr>
        <p:spPr>
          <a:xfrm>
            <a:off x="978480" y="6387480"/>
            <a:ext cx="4561200" cy="169200"/>
          </a:xfrm>
          <a:prstGeom prst="rect">
            <a:avLst/>
          </a:prstGeom>
          <a:noFill/>
          <a:ln>
            <a:noFill/>
          </a:ln>
        </p:spPr>
        <p:style>
          <a:lnRef idx="0"/>
          <a:fillRef idx="0"/>
          <a:effectRef idx="0"/>
          <a:fontRef idx="minor"/>
        </p:style>
        <p:txBody>
          <a:bodyPr/>
          <a:p>
            <a:pPr>
              <a:lnSpc>
                <a:spcPct val="100000"/>
              </a:lnSpc>
            </a:pPr>
            <a:r>
              <a:rPr b="0" lang="ca-ES" sz="1600" spc="-1" strike="noStrike">
                <a:solidFill>
                  <a:srgbClr val="00b0f0"/>
                </a:solidFill>
                <a:latin typeface="Raleway"/>
                <a:ea typeface="Arial"/>
              </a:rPr>
              <a:t>Fuente: https://en.wikipedia.org/wiki/Socrata</a:t>
            </a:r>
            <a:endParaRPr b="0" lang="ca-ES" sz="1600" spc="-1" strike="noStrike">
              <a:latin typeface="Arial"/>
            </a:endParaRPr>
          </a:p>
        </p:txBody>
      </p:sp>
      <p:sp>
        <p:nvSpPr>
          <p:cNvPr id="534" name="CustomShape 4"/>
          <p:cNvSpPr/>
          <p:nvPr/>
        </p:nvSpPr>
        <p:spPr>
          <a:xfrm>
            <a:off x="-203040" y="204840"/>
            <a:ext cx="6163560" cy="1179360"/>
          </a:xfrm>
          <a:prstGeom prst="rect">
            <a:avLst/>
          </a:prstGeom>
          <a:noFill/>
          <a:ln>
            <a:noFill/>
          </a:ln>
        </p:spPr>
        <p:style>
          <a:lnRef idx="0"/>
          <a:fillRef idx="0"/>
          <a:effectRef idx="0"/>
          <a:fontRef idx="minor"/>
        </p:style>
        <p:txBody>
          <a:bodyPr tIns="91440" bIns="91440"/>
          <a:p>
            <a:pPr algn="ctr">
              <a:lnSpc>
                <a:spcPct val="100000"/>
              </a:lnSpc>
            </a:pPr>
            <a:r>
              <a:rPr b="1" lang="ca-ES" sz="6000" spc="-1" strike="noStrike">
                <a:solidFill>
                  <a:srgbClr val="2cace9"/>
                </a:solidFill>
                <a:latin typeface="Raleway"/>
                <a:ea typeface="Raleway"/>
              </a:rPr>
              <a:t>Socrata</a:t>
            </a:r>
            <a:endParaRPr b="0" lang="ca-ES" sz="6000" spc="-1" strike="noStrike">
              <a:latin typeface="Arial"/>
            </a:endParaRPr>
          </a:p>
        </p:txBody>
      </p:sp>
      <p:pic>
        <p:nvPicPr>
          <p:cNvPr id="535" name="Shape 298" descr=""/>
          <p:cNvPicPr/>
          <p:nvPr/>
        </p:nvPicPr>
        <p:blipFill>
          <a:blip r:embed="rId2"/>
          <a:stretch/>
        </p:blipFill>
        <p:spPr>
          <a:xfrm>
            <a:off x="8509320" y="7035480"/>
            <a:ext cx="1242000" cy="376200"/>
          </a:xfrm>
          <a:prstGeom prst="rect">
            <a:avLst/>
          </a:prstGeom>
          <a:ln>
            <a:noFill/>
          </a:ln>
        </p:spPr>
      </p:pic>
      <p:pic>
        <p:nvPicPr>
          <p:cNvPr id="536" name="Shape 301" descr=""/>
          <p:cNvPicPr/>
          <p:nvPr/>
        </p:nvPicPr>
        <p:blipFill>
          <a:blip r:embed="rId3"/>
          <a:stretch/>
        </p:blipFill>
        <p:spPr>
          <a:xfrm>
            <a:off x="106560" y="6559200"/>
            <a:ext cx="1097640" cy="952200"/>
          </a:xfrm>
          <a:prstGeom prst="rect">
            <a:avLst/>
          </a:prstGeom>
          <a:ln>
            <a:noFill/>
          </a:ln>
        </p:spPr>
      </p:pic>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7" name="CustomShape 1"/>
          <p:cNvSpPr/>
          <p:nvPr/>
        </p:nvSpPr>
        <p:spPr>
          <a:xfrm>
            <a:off x="655920" y="549360"/>
            <a:ext cx="9095400" cy="6009480"/>
          </a:xfrm>
          <a:prstGeom prst="rect">
            <a:avLst/>
          </a:prstGeom>
          <a:noFill/>
          <a:ln>
            <a:noFill/>
          </a:ln>
        </p:spPr>
        <p:style>
          <a:lnRef idx="0"/>
          <a:fillRef idx="0"/>
          <a:effectRef idx="0"/>
          <a:fontRef idx="minor"/>
        </p:style>
        <p:txBody>
          <a:bodyPr/>
          <a:p>
            <a:pPr>
              <a:lnSpc>
                <a:spcPct val="100000"/>
              </a:lnSpc>
            </a:pPr>
            <a:r>
              <a:rPr b="1" lang="ca-ES" sz="2800" spc="-1" strike="noStrike">
                <a:solidFill>
                  <a:srgbClr val="00b0f0"/>
                </a:solidFill>
                <a:latin typeface="Raleway"/>
                <a:ea typeface="Arial"/>
              </a:rPr>
              <a:t>WEBS SOCRATA :</a:t>
            </a:r>
            <a:endParaRPr b="0" lang="ca-ES" sz="2800" spc="-1" strike="noStrike">
              <a:latin typeface="Arial"/>
            </a:endParaRPr>
          </a:p>
          <a:p>
            <a:pPr>
              <a:lnSpc>
                <a:spcPct val="100000"/>
              </a:lnSpc>
            </a:pPr>
            <a:endParaRPr b="0" lang="ca-ES" sz="2800" spc="-1" strike="noStrike">
              <a:latin typeface="Arial"/>
            </a:endParaRPr>
          </a:p>
          <a:p>
            <a:pPr>
              <a:lnSpc>
                <a:spcPct val="100000"/>
              </a:lnSpc>
            </a:pPr>
            <a:r>
              <a:rPr b="0" lang="ca-ES" sz="2800" spc="-1" strike="noStrike" u="sng">
                <a:solidFill>
                  <a:srgbClr val="0097a7"/>
                </a:solidFill>
                <a:uFillTx/>
                <a:latin typeface="Raleway"/>
                <a:ea typeface="Arial"/>
                <a:hlinkClick r:id="rId1"/>
              </a:rPr>
              <a:t>https://socrata.com/</a:t>
            </a:r>
            <a:endParaRPr b="0" lang="ca-ES" sz="2800" spc="-1" strike="noStrike">
              <a:latin typeface="Arial"/>
            </a:endParaRPr>
          </a:p>
          <a:p>
            <a:pPr>
              <a:lnSpc>
                <a:spcPct val="100000"/>
              </a:lnSpc>
            </a:pPr>
            <a:r>
              <a:rPr b="0" lang="ca-ES" sz="2800" spc="-1" strike="noStrike" u="sng">
                <a:solidFill>
                  <a:srgbClr val="0097a7"/>
                </a:solidFill>
                <a:uFillTx/>
                <a:latin typeface="Raleway"/>
                <a:ea typeface="Arial"/>
                <a:hlinkClick r:id="rId2"/>
              </a:rPr>
              <a:t>https://socrata.com/solutions/publica-open-data-cloud/</a:t>
            </a:r>
            <a:endParaRPr b="0" lang="ca-ES" sz="2800" spc="-1" strike="noStrike">
              <a:latin typeface="Arial"/>
            </a:endParaRPr>
          </a:p>
          <a:p>
            <a:pPr>
              <a:lnSpc>
                <a:spcPct val="100000"/>
              </a:lnSpc>
            </a:pPr>
            <a:r>
              <a:rPr b="0" lang="ca-ES" sz="2800" spc="-1" strike="noStrike" u="sng">
                <a:solidFill>
                  <a:srgbClr val="0097a7"/>
                </a:solidFill>
                <a:uFillTx/>
                <a:latin typeface="Raleway"/>
                <a:ea typeface="Arial"/>
                <a:hlinkClick r:id="rId3"/>
              </a:rPr>
              <a:t>https://github.com/socrata</a:t>
            </a:r>
            <a:endParaRPr b="0" lang="ca-ES" sz="2800" spc="-1" strike="noStrike">
              <a:latin typeface="Arial"/>
            </a:endParaRPr>
          </a:p>
          <a:p>
            <a:pPr>
              <a:lnSpc>
                <a:spcPct val="100000"/>
              </a:lnSpc>
            </a:pPr>
            <a:r>
              <a:rPr b="0" lang="ca-ES" sz="2800" spc="-1" strike="noStrike" u="sng">
                <a:solidFill>
                  <a:srgbClr val="00717d"/>
                </a:solidFill>
                <a:uFillTx/>
                <a:latin typeface="Raleway"/>
                <a:ea typeface="Arial"/>
                <a:hlinkClick r:id="rId4"/>
              </a:rPr>
              <a:t>https://socrata.com/blog/socrata-introduces-open-data-network/</a:t>
            </a:r>
            <a:endParaRPr b="0" lang="ca-ES" sz="2800" spc="-1" strike="noStrike">
              <a:latin typeface="Arial"/>
            </a:endParaRPr>
          </a:p>
          <a:p>
            <a:pPr>
              <a:lnSpc>
                <a:spcPct val="100000"/>
              </a:lnSpc>
            </a:pPr>
            <a:r>
              <a:rPr b="0" lang="ca-ES" sz="2800" spc="-1" strike="noStrike" u="sng">
                <a:solidFill>
                  <a:srgbClr val="00717d"/>
                </a:solidFill>
                <a:uFillTx/>
                <a:latin typeface="Arial"/>
                <a:ea typeface="Arial"/>
              </a:rPr>
              <a:t>https://www.</a:t>
            </a:r>
            <a:r>
              <a:rPr b="0" lang="ca-ES" sz="2800" spc="-1" strike="noStrike" u="sng">
                <a:solidFill>
                  <a:srgbClr val="00717d"/>
                </a:solidFill>
                <a:uFillTx/>
                <a:latin typeface="Raleway"/>
                <a:ea typeface="Arial"/>
              </a:rPr>
              <a:t>opendatanetwork</a:t>
            </a:r>
            <a:r>
              <a:rPr b="0" lang="ca-ES" sz="2800" spc="-1" strike="noStrike" u="sng">
                <a:solidFill>
                  <a:srgbClr val="00717d"/>
                </a:solidFill>
                <a:uFillTx/>
                <a:latin typeface="Arial"/>
                <a:ea typeface="Arial"/>
              </a:rPr>
              <a:t>.com</a:t>
            </a:r>
            <a:endParaRPr b="0" lang="ca-ES" sz="2800" spc="-1" strike="noStrike">
              <a:latin typeface="Arial"/>
            </a:endParaRPr>
          </a:p>
          <a:p>
            <a:pPr>
              <a:lnSpc>
                <a:spcPct val="100000"/>
              </a:lnSpc>
            </a:pPr>
            <a:endParaRPr b="0" lang="ca-ES" sz="2800" spc="-1" strike="noStrike">
              <a:latin typeface="Arial"/>
            </a:endParaRPr>
          </a:p>
        </p:txBody>
      </p:sp>
      <p:pic>
        <p:nvPicPr>
          <p:cNvPr id="538" name="Shape 298" descr=""/>
          <p:cNvPicPr/>
          <p:nvPr/>
        </p:nvPicPr>
        <p:blipFill>
          <a:blip r:embed="rId5"/>
          <a:stretch/>
        </p:blipFill>
        <p:spPr>
          <a:xfrm>
            <a:off x="8509320" y="7035480"/>
            <a:ext cx="1242000" cy="376200"/>
          </a:xfrm>
          <a:prstGeom prst="rect">
            <a:avLst/>
          </a:prstGeom>
          <a:ln>
            <a:noFill/>
          </a:ln>
        </p:spPr>
      </p:pic>
      <p:pic>
        <p:nvPicPr>
          <p:cNvPr id="539" name="Shape 301" descr=""/>
          <p:cNvPicPr/>
          <p:nvPr/>
        </p:nvPicPr>
        <p:blipFill>
          <a:blip r:embed="rId6"/>
          <a:stretch/>
        </p:blipFill>
        <p:spPr>
          <a:xfrm>
            <a:off x="106560" y="6559200"/>
            <a:ext cx="1097640" cy="952200"/>
          </a:xfrm>
          <a:prstGeom prst="rect">
            <a:avLst/>
          </a:prstGeom>
          <a:ln>
            <a:noFill/>
          </a:ln>
        </p:spPr>
      </p:pic>
      <p:sp>
        <p:nvSpPr>
          <p:cNvPr id="540" name="CustomShape 2"/>
          <p:cNvSpPr/>
          <p:nvPr/>
        </p:nvSpPr>
        <p:spPr>
          <a:xfrm>
            <a:off x="1176120" y="5779440"/>
            <a:ext cx="7953840" cy="307440"/>
          </a:xfrm>
          <a:prstGeom prst="rect">
            <a:avLst/>
          </a:prstGeom>
          <a:noFill/>
          <a:ln>
            <a:noFill/>
          </a:ln>
        </p:spPr>
        <p:style>
          <a:lnRef idx="0"/>
          <a:fillRef idx="0"/>
          <a:effectRef idx="0"/>
          <a:fontRef idx="minor"/>
        </p:style>
      </p:sp>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CustomShape 1"/>
          <p:cNvSpPr/>
          <p:nvPr/>
        </p:nvSpPr>
        <p:spPr>
          <a:xfrm>
            <a:off x="504720" y="194760"/>
            <a:ext cx="9070560" cy="995040"/>
          </a:xfrm>
          <a:prstGeom prst="rect">
            <a:avLst/>
          </a:prstGeom>
          <a:noFill/>
          <a:ln>
            <a:noFill/>
          </a:ln>
        </p:spPr>
        <p:style>
          <a:lnRef idx="0"/>
          <a:fillRef idx="0"/>
          <a:effectRef idx="0"/>
          <a:fontRef idx="minor"/>
        </p:style>
        <p:txBody>
          <a:bodyPr lIns="0" rIns="0" tIns="24480" bIns="0" anchor="ctr"/>
          <a:p>
            <a:pPr>
              <a:lnSpc>
                <a:spcPct val="100000"/>
              </a:lnSpc>
            </a:pPr>
            <a:r>
              <a:rPr b="1" lang="ca-ES" sz="2300" spc="-1" strike="noStrike">
                <a:solidFill>
                  <a:srgbClr val="00a9e0"/>
                </a:solidFill>
                <a:latin typeface="Raleway"/>
                <a:ea typeface="Raleway"/>
              </a:rPr>
              <a:t>OBJETIVO DE LA SESIÓN</a:t>
            </a:r>
            <a:endParaRPr b="0" lang="ca-ES" sz="2300" spc="-1" strike="noStrike">
              <a:latin typeface="Arial"/>
            </a:endParaRPr>
          </a:p>
        </p:txBody>
      </p:sp>
      <p:pic>
        <p:nvPicPr>
          <p:cNvPr id="212" name="Shape 68" descr=""/>
          <p:cNvPicPr/>
          <p:nvPr/>
        </p:nvPicPr>
        <p:blipFill>
          <a:blip r:embed="rId1"/>
          <a:stretch/>
        </p:blipFill>
        <p:spPr>
          <a:xfrm>
            <a:off x="8255880" y="6759720"/>
            <a:ext cx="1495440" cy="591840"/>
          </a:xfrm>
          <a:prstGeom prst="rect">
            <a:avLst/>
          </a:prstGeom>
          <a:ln>
            <a:noFill/>
          </a:ln>
        </p:spPr>
      </p:pic>
      <p:sp>
        <p:nvSpPr>
          <p:cNvPr id="213" name="CustomShape 2"/>
          <p:cNvSpPr/>
          <p:nvPr/>
        </p:nvSpPr>
        <p:spPr>
          <a:xfrm>
            <a:off x="504720" y="1851840"/>
            <a:ext cx="9364680" cy="3944520"/>
          </a:xfrm>
          <a:prstGeom prst="rect">
            <a:avLst/>
          </a:prstGeom>
          <a:noFill/>
          <a:ln>
            <a:noFill/>
          </a:ln>
        </p:spPr>
        <p:style>
          <a:lnRef idx="0"/>
          <a:fillRef idx="0"/>
          <a:effectRef idx="0"/>
          <a:fontRef idx="minor"/>
        </p:style>
        <p:txBody>
          <a:bodyPr tIns="91440" bIns="91440"/>
          <a:p>
            <a:pPr marL="457200" indent="-393120">
              <a:lnSpc>
                <a:spcPct val="100000"/>
              </a:lnSpc>
              <a:buClr>
                <a:srgbClr val="00a9e0"/>
              </a:buClr>
              <a:buFont typeface="Raleway"/>
              <a:buChar char="●"/>
            </a:pPr>
            <a:endParaRPr b="0" lang="ca-ES" sz="1800" spc="-1" strike="noStrike">
              <a:latin typeface="Arial"/>
            </a:endParaRPr>
          </a:p>
          <a:p>
            <a:pPr marL="558720">
              <a:lnSpc>
                <a:spcPct val="200000"/>
              </a:lnSpc>
            </a:pPr>
            <a:endParaRPr b="0" lang="ca-ES" sz="1800" spc="-1" strike="noStrike">
              <a:latin typeface="Arial"/>
            </a:endParaRPr>
          </a:p>
          <a:p>
            <a:pPr>
              <a:lnSpc>
                <a:spcPct val="115000"/>
              </a:lnSpc>
            </a:pPr>
            <a:endParaRPr b="0" lang="ca-ES" sz="1800" spc="-1" strike="noStrike">
              <a:latin typeface="Arial"/>
            </a:endParaRPr>
          </a:p>
          <a:p>
            <a:pPr>
              <a:lnSpc>
                <a:spcPct val="180000"/>
              </a:lnSpc>
            </a:pPr>
            <a:endParaRPr b="0" lang="ca-ES" sz="1800" spc="-1" strike="noStrike">
              <a:latin typeface="Arial"/>
            </a:endParaRPr>
          </a:p>
        </p:txBody>
      </p:sp>
      <p:pic>
        <p:nvPicPr>
          <p:cNvPr id="214" name="Shape 71" descr=""/>
          <p:cNvPicPr/>
          <p:nvPr/>
        </p:nvPicPr>
        <p:blipFill>
          <a:blip r:embed="rId2"/>
          <a:stretch/>
        </p:blipFill>
        <p:spPr>
          <a:xfrm>
            <a:off x="429480" y="5963400"/>
            <a:ext cx="1748160" cy="1748160"/>
          </a:xfrm>
          <a:prstGeom prst="rect">
            <a:avLst/>
          </a:prstGeom>
          <a:ln>
            <a:noFill/>
          </a:ln>
        </p:spPr>
      </p:pic>
      <p:sp>
        <p:nvSpPr>
          <p:cNvPr id="215" name="TextShape 3"/>
          <p:cNvSpPr txBox="1"/>
          <p:nvPr/>
        </p:nvSpPr>
        <p:spPr>
          <a:xfrm>
            <a:off x="1512000" y="1080000"/>
            <a:ext cx="713880" cy="538200"/>
          </a:xfrm>
          <a:prstGeom prst="rect">
            <a:avLst/>
          </a:prstGeom>
          <a:noFill/>
          <a:ln>
            <a:noFill/>
          </a:ln>
        </p:spPr>
        <p:txBody>
          <a:bodyPr lIns="90000" rIns="90000" tIns="45000" bIns="45000"/>
          <a:p>
            <a:r>
              <a:rPr b="0" lang="ca-ES" sz="1800" spc="-1" strike="noStrike">
                <a:latin typeface="Arial"/>
              </a:rPr>
              <a:t>2.8</a:t>
            </a:r>
            <a:endParaRPr b="0" lang="ca-ES" sz="1800" spc="-1" strike="noStrike">
              <a:latin typeface="Arial"/>
            </a:endParaRPr>
          </a:p>
        </p:txBody>
      </p:sp>
      <p:sp>
        <p:nvSpPr>
          <p:cNvPr id="216" name="TextShape 4"/>
          <p:cNvSpPr txBox="1"/>
          <p:nvPr/>
        </p:nvSpPr>
        <p:spPr>
          <a:xfrm>
            <a:off x="7200000" y="1189800"/>
            <a:ext cx="497880" cy="740520"/>
          </a:xfrm>
          <a:prstGeom prst="rect">
            <a:avLst/>
          </a:prstGeom>
          <a:noFill/>
          <a:ln>
            <a:noFill/>
          </a:ln>
        </p:spPr>
        <p:txBody>
          <a:bodyPr lIns="90000" rIns="90000" tIns="45000" bIns="45000"/>
          <a:p>
            <a:r>
              <a:rPr b="0" lang="ca-ES" sz="1800" spc="-1" strike="noStrike">
                <a:latin typeface="Arial"/>
              </a:rPr>
              <a:t>2.9</a:t>
            </a:r>
            <a:endParaRPr b="0" lang="ca-ES" sz="1800" spc="-1" strike="noStrike">
              <a:latin typeface="Arial"/>
            </a:endParaRPr>
          </a:p>
        </p:txBody>
      </p:sp>
      <p:pic>
        <p:nvPicPr>
          <p:cNvPr id="217" name="" descr=""/>
          <p:cNvPicPr/>
          <p:nvPr/>
        </p:nvPicPr>
        <p:blipFill>
          <a:blip r:embed="rId3"/>
          <a:stretch/>
        </p:blipFill>
        <p:spPr>
          <a:xfrm>
            <a:off x="759960" y="3456000"/>
            <a:ext cx="2048040" cy="694080"/>
          </a:xfrm>
          <a:prstGeom prst="rect">
            <a:avLst/>
          </a:prstGeom>
          <a:ln>
            <a:noFill/>
          </a:ln>
        </p:spPr>
      </p:pic>
      <p:sp>
        <p:nvSpPr>
          <p:cNvPr id="218" name="Line 5"/>
          <p:cNvSpPr/>
          <p:nvPr/>
        </p:nvSpPr>
        <p:spPr>
          <a:xfrm>
            <a:off x="4896000" y="1189800"/>
            <a:ext cx="72000" cy="5506200"/>
          </a:xfrm>
          <a:prstGeom prst="line">
            <a:avLst/>
          </a:prstGeom>
          <a:ln>
            <a:solidFill>
              <a:srgbClr val="000000"/>
            </a:solidFill>
          </a:ln>
        </p:spPr>
        <p:style>
          <a:lnRef idx="0"/>
          <a:fillRef idx="0"/>
          <a:effectRef idx="0"/>
          <a:fontRef idx="minor"/>
        </p:style>
      </p:sp>
      <p:pic>
        <p:nvPicPr>
          <p:cNvPr id="219" name="" descr=""/>
          <p:cNvPicPr/>
          <p:nvPr/>
        </p:nvPicPr>
        <p:blipFill>
          <a:blip r:embed="rId4"/>
          <a:stretch/>
        </p:blipFill>
        <p:spPr>
          <a:xfrm>
            <a:off x="843480" y="5040000"/>
            <a:ext cx="1892520" cy="487080"/>
          </a:xfrm>
          <a:prstGeom prst="rect">
            <a:avLst/>
          </a:prstGeom>
          <a:ln>
            <a:noFill/>
          </a:ln>
        </p:spPr>
      </p:pic>
      <p:pic>
        <p:nvPicPr>
          <p:cNvPr id="220" name="" descr=""/>
          <p:cNvPicPr/>
          <p:nvPr/>
        </p:nvPicPr>
        <p:blipFill>
          <a:blip r:embed="rId5"/>
          <a:stretch/>
        </p:blipFill>
        <p:spPr>
          <a:xfrm>
            <a:off x="6552000" y="4768920"/>
            <a:ext cx="1892520" cy="487080"/>
          </a:xfrm>
          <a:prstGeom prst="rect">
            <a:avLst/>
          </a:prstGeom>
          <a:ln>
            <a:noFill/>
          </a:ln>
        </p:spPr>
      </p:pic>
      <p:pic>
        <p:nvPicPr>
          <p:cNvPr id="221" name="" descr=""/>
          <p:cNvPicPr/>
          <p:nvPr/>
        </p:nvPicPr>
        <p:blipFill>
          <a:blip r:embed="rId6"/>
          <a:stretch/>
        </p:blipFill>
        <p:spPr>
          <a:xfrm>
            <a:off x="6934680" y="3456000"/>
            <a:ext cx="841320" cy="841320"/>
          </a:xfrm>
          <a:prstGeom prst="rect">
            <a:avLst/>
          </a:prstGeom>
          <a:ln>
            <a:noFill/>
          </a:ln>
        </p:spPr>
      </p:pic>
      <p:pic>
        <p:nvPicPr>
          <p:cNvPr id="222" name="" descr=""/>
          <p:cNvPicPr/>
          <p:nvPr/>
        </p:nvPicPr>
        <p:blipFill>
          <a:blip r:embed="rId7"/>
          <a:stretch/>
        </p:blipFill>
        <p:spPr>
          <a:xfrm>
            <a:off x="6336000" y="2367000"/>
            <a:ext cx="1218600" cy="801000"/>
          </a:xfrm>
          <a:prstGeom prst="rect">
            <a:avLst/>
          </a:prstGeom>
          <a:ln>
            <a:noFill/>
          </a:ln>
        </p:spPr>
      </p:pic>
      <p:sp>
        <p:nvSpPr>
          <p:cNvPr id="223" name="CustomShape 6"/>
          <p:cNvSpPr/>
          <p:nvPr/>
        </p:nvSpPr>
        <p:spPr>
          <a:xfrm>
            <a:off x="936000" y="1728000"/>
            <a:ext cx="1008000" cy="524160"/>
          </a:xfrm>
          <a:prstGeom prst="rect">
            <a:avLst/>
          </a:prstGeom>
          <a:solidFill>
            <a:srgbClr val="ffff66"/>
          </a:solidFill>
          <a:ln>
            <a:solidFill>
              <a:srgbClr val="3465a4"/>
            </a:solidFill>
          </a:ln>
        </p:spPr>
        <p:style>
          <a:lnRef idx="0"/>
          <a:fillRef idx="0"/>
          <a:effectRef idx="0"/>
          <a:fontRef idx="minor"/>
        </p:style>
        <p:txBody>
          <a:bodyPr wrap="none" lIns="90000" rIns="90000" tIns="45000" bIns="45000" anchor="ctr"/>
          <a:p>
            <a:pPr algn="ctr"/>
            <a:r>
              <a:rPr b="0" lang="ca-ES" sz="1800" spc="-1" strike="noStrike">
                <a:latin typeface="Arial"/>
              </a:rPr>
              <a:t>HTTP</a:t>
            </a:r>
            <a:endParaRPr b="0" lang="ca-ES" sz="1800" spc="-1" strike="noStrike">
              <a:latin typeface="Arial"/>
            </a:endParaRPr>
          </a:p>
        </p:txBody>
      </p:sp>
      <p:sp>
        <p:nvSpPr>
          <p:cNvPr id="224" name="CustomShape 7"/>
          <p:cNvSpPr/>
          <p:nvPr/>
        </p:nvSpPr>
        <p:spPr>
          <a:xfrm>
            <a:off x="1440000" y="2427840"/>
            <a:ext cx="1296000" cy="524160"/>
          </a:xfrm>
          <a:prstGeom prst="rect">
            <a:avLst/>
          </a:prstGeom>
          <a:solidFill>
            <a:srgbClr val="ffff66"/>
          </a:solidFill>
          <a:ln>
            <a:solidFill>
              <a:srgbClr val="3465a4"/>
            </a:solidFill>
          </a:ln>
        </p:spPr>
        <p:style>
          <a:lnRef idx="0"/>
          <a:fillRef idx="0"/>
          <a:effectRef idx="0"/>
          <a:fontRef idx="minor"/>
        </p:style>
        <p:txBody>
          <a:bodyPr wrap="none" lIns="90000" rIns="90000" tIns="45000" bIns="45000" anchor="ctr"/>
          <a:p>
            <a:pPr algn="ctr"/>
            <a:r>
              <a:rPr b="0" lang="ca-ES" sz="1800" spc="-1" strike="noStrike">
                <a:latin typeface="Arial"/>
              </a:rPr>
              <a:t>Plataformas</a:t>
            </a:r>
            <a:endParaRPr b="0" lang="ca-ES" sz="1800" spc="-1" strike="noStrike">
              <a:latin typeface="Arial"/>
            </a:endParaRPr>
          </a:p>
        </p:txBody>
      </p:sp>
      <p:sp>
        <p:nvSpPr>
          <p:cNvPr id="225" name="CustomShape 8"/>
          <p:cNvSpPr/>
          <p:nvPr/>
        </p:nvSpPr>
        <p:spPr>
          <a:xfrm>
            <a:off x="2160000" y="1728000"/>
            <a:ext cx="1296000" cy="524160"/>
          </a:xfrm>
          <a:prstGeom prst="rect">
            <a:avLst/>
          </a:prstGeom>
          <a:solidFill>
            <a:srgbClr val="ffff66"/>
          </a:solidFill>
          <a:ln>
            <a:solidFill>
              <a:srgbClr val="3465a4"/>
            </a:solidFill>
          </a:ln>
        </p:spPr>
        <p:style>
          <a:lnRef idx="0"/>
          <a:fillRef idx="0"/>
          <a:effectRef idx="0"/>
          <a:fontRef idx="minor"/>
        </p:style>
        <p:txBody>
          <a:bodyPr wrap="none" lIns="90000" rIns="90000" tIns="45000" bIns="45000" anchor="ctr"/>
          <a:p>
            <a:pPr algn="ctr"/>
            <a:r>
              <a:rPr b="0" lang="ca-ES" sz="1800" spc="-1" strike="noStrike">
                <a:latin typeface="Arial"/>
              </a:rPr>
              <a:t>API</a:t>
            </a:r>
            <a:endParaRPr b="0" lang="ca-ES" sz="1800" spc="-1" strike="noStrike">
              <a:latin typeface="Arial"/>
            </a:endParaRPr>
          </a:p>
        </p:txBody>
      </p:sp>
      <p:sp>
        <p:nvSpPr>
          <p:cNvPr id="226" name="CustomShape 9"/>
          <p:cNvSpPr/>
          <p:nvPr/>
        </p:nvSpPr>
        <p:spPr>
          <a:xfrm>
            <a:off x="5976000" y="1707840"/>
            <a:ext cx="1296000" cy="524160"/>
          </a:xfrm>
          <a:prstGeom prst="rect">
            <a:avLst/>
          </a:prstGeom>
          <a:solidFill>
            <a:srgbClr val="ffff66"/>
          </a:solidFill>
          <a:ln>
            <a:solidFill>
              <a:srgbClr val="3465a4"/>
            </a:solidFill>
          </a:ln>
        </p:spPr>
        <p:style>
          <a:lnRef idx="0"/>
          <a:fillRef idx="0"/>
          <a:effectRef idx="0"/>
          <a:fontRef idx="minor"/>
        </p:style>
        <p:txBody>
          <a:bodyPr wrap="none" lIns="90000" rIns="90000" tIns="45000" bIns="45000" anchor="ctr"/>
          <a:p>
            <a:pPr algn="ctr"/>
            <a:r>
              <a:rPr b="0" lang="ca-ES" sz="1800" spc="-1" strike="noStrike">
                <a:latin typeface="Arial"/>
              </a:rPr>
              <a:t>LinkedData</a:t>
            </a:r>
            <a:endParaRPr b="0" lang="ca-ES" sz="18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1" name="CustomShape 1"/>
          <p:cNvSpPr/>
          <p:nvPr/>
        </p:nvSpPr>
        <p:spPr>
          <a:xfrm>
            <a:off x="937080" y="258120"/>
            <a:ext cx="5297040" cy="399600"/>
          </a:xfrm>
          <a:prstGeom prst="rect">
            <a:avLst/>
          </a:prstGeom>
          <a:noFill/>
          <a:ln>
            <a:noFill/>
          </a:ln>
        </p:spPr>
        <p:style>
          <a:lnRef idx="0"/>
          <a:fillRef idx="0"/>
          <a:effectRef idx="0"/>
          <a:fontRef idx="minor"/>
        </p:style>
        <p:txBody>
          <a:bodyPr/>
          <a:p>
            <a:pPr>
              <a:lnSpc>
                <a:spcPct val="100000"/>
              </a:lnSpc>
            </a:pPr>
            <a:r>
              <a:rPr b="1" lang="ca-ES" sz="2800" spc="-1" strike="noStrike">
                <a:solidFill>
                  <a:srgbClr val="00b0f0"/>
                </a:solidFill>
                <a:latin typeface="Raleway"/>
                <a:ea typeface="Arial"/>
              </a:rPr>
              <a:t>NIVELES SOCRATA  APIs:</a:t>
            </a:r>
            <a:endParaRPr b="0" lang="ca-ES" sz="2800" spc="-1" strike="noStrike">
              <a:latin typeface="Arial"/>
            </a:endParaRPr>
          </a:p>
          <a:p>
            <a:pPr marL="457200" indent="-456840">
              <a:lnSpc>
                <a:spcPct val="100000"/>
              </a:lnSpc>
              <a:buClr>
                <a:srgbClr val="000000"/>
              </a:buClr>
              <a:buFont typeface="Arial"/>
              <a:buChar char="•"/>
            </a:pPr>
            <a:r>
              <a:rPr b="1" lang="ca-ES" sz="2800" spc="-1" strike="noStrike">
                <a:solidFill>
                  <a:srgbClr val="00b0f0"/>
                </a:solidFill>
                <a:latin typeface="Raleway"/>
                <a:ea typeface="Arial"/>
              </a:rPr>
              <a:t>DISCOVERY API</a:t>
            </a:r>
            <a:endParaRPr b="0" lang="ca-ES" sz="2800" spc="-1" strike="noStrike">
              <a:latin typeface="Arial"/>
            </a:endParaRPr>
          </a:p>
          <a:p>
            <a:pPr>
              <a:lnSpc>
                <a:spcPct val="100000"/>
              </a:lnSpc>
            </a:pPr>
            <a:endParaRPr b="0" lang="ca-ES" sz="2800" spc="-1" strike="noStrike">
              <a:latin typeface="Arial"/>
            </a:endParaRPr>
          </a:p>
          <a:p>
            <a:pPr>
              <a:lnSpc>
                <a:spcPct val="100000"/>
              </a:lnSpc>
            </a:pPr>
            <a:endParaRPr b="0" lang="ca-ES" sz="2800" spc="-1" strike="noStrike">
              <a:latin typeface="Arial"/>
            </a:endParaRPr>
          </a:p>
          <a:p>
            <a:pPr>
              <a:lnSpc>
                <a:spcPct val="100000"/>
              </a:lnSpc>
            </a:pPr>
            <a:endParaRPr b="0" lang="ca-ES" sz="2800" spc="-1" strike="noStrike">
              <a:latin typeface="Arial"/>
            </a:endParaRPr>
          </a:p>
          <a:p>
            <a:pPr marL="457200" indent="-456840">
              <a:lnSpc>
                <a:spcPct val="100000"/>
              </a:lnSpc>
              <a:buClr>
                <a:srgbClr val="000000"/>
              </a:buClr>
              <a:buFont typeface="Arial"/>
              <a:buChar char="•"/>
            </a:pPr>
            <a:r>
              <a:rPr b="1" lang="ca-ES" sz="2800" spc="-1" strike="noStrike">
                <a:solidFill>
                  <a:srgbClr val="00b0f0"/>
                </a:solidFill>
                <a:latin typeface="Raleway"/>
                <a:ea typeface="Arial"/>
              </a:rPr>
              <a:t>API  (SODA)</a:t>
            </a:r>
            <a:endParaRPr b="0" lang="ca-ES" sz="2800" spc="-1" strike="noStrike">
              <a:latin typeface="Arial"/>
            </a:endParaRPr>
          </a:p>
        </p:txBody>
      </p:sp>
      <p:sp>
        <p:nvSpPr>
          <p:cNvPr id="542" name="CustomShape 2"/>
          <p:cNvSpPr/>
          <p:nvPr/>
        </p:nvSpPr>
        <p:spPr>
          <a:xfrm>
            <a:off x="811440" y="3187080"/>
            <a:ext cx="8457480" cy="307440"/>
          </a:xfrm>
          <a:prstGeom prst="rect">
            <a:avLst/>
          </a:prstGeom>
          <a:noFill/>
          <a:ln>
            <a:noFill/>
          </a:ln>
        </p:spPr>
        <p:style>
          <a:lnRef idx="0"/>
          <a:fillRef idx="0"/>
          <a:effectRef idx="0"/>
          <a:fontRef idx="minor"/>
        </p:style>
        <p:txBody>
          <a:bodyPr/>
          <a:p>
            <a:pPr>
              <a:lnSpc>
                <a:spcPct val="100000"/>
              </a:lnSpc>
            </a:pPr>
            <a:r>
              <a:rPr b="0" lang="ca-ES" sz="2400" spc="-1" strike="noStrike">
                <a:solidFill>
                  <a:srgbClr val="00717d"/>
                </a:solidFill>
                <a:latin typeface="Arial"/>
                <a:ea typeface="Arial"/>
              </a:rPr>
              <a:t>https://dev.socrata.com/consumers/getting-started.html</a:t>
            </a:r>
            <a:endParaRPr b="0" lang="ca-ES" sz="2400" spc="-1" strike="noStrike">
              <a:latin typeface="Arial"/>
            </a:endParaRPr>
          </a:p>
        </p:txBody>
      </p:sp>
      <p:pic>
        <p:nvPicPr>
          <p:cNvPr id="543" name="Shape 335" descr=""/>
          <p:cNvPicPr/>
          <p:nvPr/>
        </p:nvPicPr>
        <p:blipFill>
          <a:blip r:embed="rId1"/>
          <a:stretch/>
        </p:blipFill>
        <p:spPr>
          <a:xfrm>
            <a:off x="937080" y="3780000"/>
            <a:ext cx="4270320" cy="2846160"/>
          </a:xfrm>
          <a:prstGeom prst="rect">
            <a:avLst/>
          </a:prstGeom>
          <a:ln>
            <a:noFill/>
          </a:ln>
        </p:spPr>
      </p:pic>
      <p:sp>
        <p:nvSpPr>
          <p:cNvPr id="544" name="CustomShape 3"/>
          <p:cNvSpPr/>
          <p:nvPr/>
        </p:nvSpPr>
        <p:spPr>
          <a:xfrm>
            <a:off x="4888080" y="3627360"/>
            <a:ext cx="304560" cy="304560"/>
          </a:xfrm>
          <a:prstGeom prst="rect">
            <a:avLst/>
          </a:prstGeom>
          <a:noFill/>
          <a:ln>
            <a:noFill/>
          </a:ln>
        </p:spPr>
        <p:style>
          <a:lnRef idx="0"/>
          <a:fillRef idx="0"/>
          <a:effectRef idx="0"/>
          <a:fontRef idx="minor"/>
        </p:style>
      </p:sp>
      <p:pic>
        <p:nvPicPr>
          <p:cNvPr id="545" name="Shape 337" descr=""/>
          <p:cNvPicPr/>
          <p:nvPr/>
        </p:nvPicPr>
        <p:blipFill>
          <a:blip r:embed="rId2"/>
          <a:stretch/>
        </p:blipFill>
        <p:spPr>
          <a:xfrm>
            <a:off x="3657600" y="4434120"/>
            <a:ext cx="5486040" cy="1110960"/>
          </a:xfrm>
          <a:prstGeom prst="rect">
            <a:avLst/>
          </a:prstGeom>
          <a:ln w="9360">
            <a:solidFill>
              <a:srgbClr val="bfbfbf"/>
            </a:solidFill>
            <a:round/>
          </a:ln>
          <a:effectLst>
            <a:outerShdw algn="tl" blurRad="50799" dir="2700000" dist="38100" rotWithShape="0">
              <a:srgbClr val="000000">
                <a:alpha val="40000"/>
              </a:srgbClr>
            </a:outerShdw>
          </a:effectLst>
        </p:spPr>
      </p:pic>
      <p:sp>
        <p:nvSpPr>
          <p:cNvPr id="546" name="CustomShape 4"/>
          <p:cNvSpPr/>
          <p:nvPr/>
        </p:nvSpPr>
        <p:spPr>
          <a:xfrm>
            <a:off x="1213200" y="1230120"/>
            <a:ext cx="5334840" cy="461160"/>
          </a:xfrm>
          <a:prstGeom prst="rect">
            <a:avLst/>
          </a:prstGeom>
          <a:noFill/>
          <a:ln>
            <a:noFill/>
          </a:ln>
        </p:spPr>
        <p:style>
          <a:lnRef idx="0"/>
          <a:fillRef idx="0"/>
          <a:effectRef idx="0"/>
          <a:fontRef idx="minor"/>
        </p:style>
        <p:txBody>
          <a:bodyPr/>
          <a:p>
            <a:pPr>
              <a:lnSpc>
                <a:spcPct val="100000"/>
              </a:lnSpc>
            </a:pPr>
            <a:r>
              <a:rPr b="0" lang="ca-ES" sz="2400" spc="-1" strike="noStrike">
                <a:solidFill>
                  <a:srgbClr val="00717d"/>
                </a:solidFill>
                <a:latin typeface="Arial"/>
                <a:ea typeface="Arial"/>
              </a:rPr>
              <a:t>http://docs.socratadiscovery.apiary.io/</a:t>
            </a:r>
            <a:endParaRPr b="0" lang="ca-ES" sz="2400" spc="-1" strike="noStrike">
              <a:latin typeface="Arial"/>
            </a:endParaRPr>
          </a:p>
        </p:txBody>
      </p:sp>
      <p:pic>
        <p:nvPicPr>
          <p:cNvPr id="547" name="Shape 298" descr=""/>
          <p:cNvPicPr/>
          <p:nvPr/>
        </p:nvPicPr>
        <p:blipFill>
          <a:blip r:embed="rId3"/>
          <a:stretch/>
        </p:blipFill>
        <p:spPr>
          <a:xfrm>
            <a:off x="8509320" y="7035480"/>
            <a:ext cx="1242000" cy="376200"/>
          </a:xfrm>
          <a:prstGeom prst="rect">
            <a:avLst/>
          </a:prstGeom>
          <a:ln>
            <a:noFill/>
          </a:ln>
        </p:spPr>
      </p:pic>
      <p:pic>
        <p:nvPicPr>
          <p:cNvPr id="548" name="Shape 301" descr=""/>
          <p:cNvPicPr/>
          <p:nvPr/>
        </p:nvPicPr>
        <p:blipFill>
          <a:blip r:embed="rId4"/>
          <a:stretch/>
        </p:blipFill>
        <p:spPr>
          <a:xfrm>
            <a:off x="106560" y="6559200"/>
            <a:ext cx="1097640" cy="952200"/>
          </a:xfrm>
          <a:prstGeom prst="rect">
            <a:avLst/>
          </a:prstGeom>
          <a:ln>
            <a:noFill/>
          </a:ln>
        </p:spPr>
      </p:pic>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CustomShape 1"/>
          <p:cNvSpPr/>
          <p:nvPr/>
        </p:nvSpPr>
        <p:spPr>
          <a:xfrm>
            <a:off x="3204720" y="2885040"/>
            <a:ext cx="4509360" cy="406440"/>
          </a:xfrm>
          <a:prstGeom prst="rect">
            <a:avLst/>
          </a:prstGeom>
          <a:noFill/>
          <a:ln>
            <a:noFill/>
          </a:ln>
        </p:spPr>
        <p:style>
          <a:lnRef idx="0"/>
          <a:fillRef idx="0"/>
          <a:effectRef idx="0"/>
          <a:fontRef idx="minor"/>
        </p:style>
        <p:txBody>
          <a:bodyPr/>
          <a:p>
            <a:pPr>
              <a:lnSpc>
                <a:spcPct val="100000"/>
              </a:lnSpc>
            </a:pPr>
            <a:r>
              <a:rPr b="1" lang="ca-ES" sz="4000" spc="-1" strike="noStrike">
                <a:solidFill>
                  <a:srgbClr val="00b0f0"/>
                </a:solidFill>
                <a:latin typeface="Raleway"/>
                <a:ea typeface="Arial"/>
              </a:rPr>
              <a:t>Discovery API</a:t>
            </a:r>
            <a:endParaRPr b="0" lang="ca-ES" sz="4000" spc="-1" strike="noStrike">
              <a:latin typeface="Arial"/>
            </a:endParaRPr>
          </a:p>
        </p:txBody>
      </p:sp>
      <p:pic>
        <p:nvPicPr>
          <p:cNvPr id="550" name="Shape 56" descr=""/>
          <p:cNvPicPr/>
          <p:nvPr/>
        </p:nvPicPr>
        <p:blipFill>
          <a:blip r:embed="rId1"/>
          <a:stretch/>
        </p:blipFill>
        <p:spPr>
          <a:xfrm>
            <a:off x="8255880" y="6759720"/>
            <a:ext cx="1495440" cy="591840"/>
          </a:xfrm>
          <a:prstGeom prst="rect">
            <a:avLst/>
          </a:prstGeom>
          <a:ln>
            <a:noFill/>
          </a:ln>
        </p:spPr>
      </p:pic>
      <p:pic>
        <p:nvPicPr>
          <p:cNvPr id="551" name="Shape 60" descr=""/>
          <p:cNvPicPr/>
          <p:nvPr/>
        </p:nvPicPr>
        <p:blipFill>
          <a:blip r:embed="rId2"/>
          <a:stretch/>
        </p:blipFill>
        <p:spPr>
          <a:xfrm>
            <a:off x="277200" y="5811120"/>
            <a:ext cx="1748160" cy="1748160"/>
          </a:xfrm>
          <a:prstGeom prst="rect">
            <a:avLst/>
          </a:prstGeom>
          <a:ln>
            <a:noFill/>
          </a:ln>
        </p:spPr>
      </p:pic>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2" name="CustomShape 1"/>
          <p:cNvSpPr/>
          <p:nvPr/>
        </p:nvSpPr>
        <p:spPr>
          <a:xfrm>
            <a:off x="577800" y="607320"/>
            <a:ext cx="9034560" cy="338040"/>
          </a:xfrm>
          <a:prstGeom prst="rect">
            <a:avLst/>
          </a:prstGeom>
          <a:noFill/>
          <a:ln>
            <a:noFill/>
          </a:ln>
        </p:spPr>
        <p:style>
          <a:lnRef idx="0"/>
          <a:fillRef idx="0"/>
          <a:effectRef idx="0"/>
          <a:fontRef idx="minor"/>
        </p:style>
        <p:txBody>
          <a:bodyPr/>
          <a:p>
            <a:pPr>
              <a:lnSpc>
                <a:spcPct val="100000"/>
              </a:lnSpc>
            </a:pPr>
            <a:r>
              <a:rPr b="1" lang="ca-ES" sz="2800" spc="-1" strike="noStrike">
                <a:solidFill>
                  <a:srgbClr val="00b0f0"/>
                </a:solidFill>
                <a:latin typeface="Raleway"/>
                <a:ea typeface="Arial"/>
              </a:rPr>
              <a:t>Discovery API</a:t>
            </a:r>
            <a:endParaRPr b="0" lang="ca-ES" sz="2800" spc="-1" strike="noStrike">
              <a:latin typeface="Arial"/>
            </a:endParaRPr>
          </a:p>
        </p:txBody>
      </p:sp>
      <p:pic>
        <p:nvPicPr>
          <p:cNvPr id="553" name="Shape 56" descr=""/>
          <p:cNvPicPr/>
          <p:nvPr/>
        </p:nvPicPr>
        <p:blipFill>
          <a:blip r:embed="rId1"/>
          <a:stretch/>
        </p:blipFill>
        <p:spPr>
          <a:xfrm>
            <a:off x="8255880" y="6759720"/>
            <a:ext cx="1495440" cy="591840"/>
          </a:xfrm>
          <a:prstGeom prst="rect">
            <a:avLst/>
          </a:prstGeom>
          <a:ln>
            <a:noFill/>
          </a:ln>
        </p:spPr>
      </p:pic>
      <p:pic>
        <p:nvPicPr>
          <p:cNvPr id="554" name="Shape 60" descr=""/>
          <p:cNvPicPr/>
          <p:nvPr/>
        </p:nvPicPr>
        <p:blipFill>
          <a:blip r:embed="rId2"/>
          <a:stretch/>
        </p:blipFill>
        <p:spPr>
          <a:xfrm>
            <a:off x="277200" y="5811120"/>
            <a:ext cx="1748160" cy="1748160"/>
          </a:xfrm>
          <a:prstGeom prst="rect">
            <a:avLst/>
          </a:prstGeom>
          <a:ln>
            <a:noFill/>
          </a:ln>
        </p:spPr>
      </p:pic>
      <p:sp>
        <p:nvSpPr>
          <p:cNvPr id="555" name="CustomShape 2"/>
          <p:cNvSpPr/>
          <p:nvPr/>
        </p:nvSpPr>
        <p:spPr>
          <a:xfrm>
            <a:off x="1001880" y="1762920"/>
            <a:ext cx="6760080" cy="584280"/>
          </a:xfrm>
          <a:prstGeom prst="rect">
            <a:avLst/>
          </a:prstGeom>
          <a:solidFill>
            <a:schemeClr val="tx2"/>
          </a:solidFill>
          <a:ln w="9360">
            <a:solidFill>
              <a:srgbClr val="f2f2f2"/>
            </a:solidFill>
            <a:round/>
          </a:ln>
        </p:spPr>
        <p:style>
          <a:lnRef idx="0"/>
          <a:fillRef idx="0"/>
          <a:effectRef idx="0"/>
          <a:fontRef idx="minor"/>
        </p:style>
        <p:txBody>
          <a:bodyPr/>
          <a:p>
            <a:pPr>
              <a:lnSpc>
                <a:spcPct val="100000"/>
              </a:lnSpc>
            </a:pPr>
            <a:r>
              <a:rPr b="1" lang="ca-ES" sz="1600" spc="-1" strike="noStrike">
                <a:solidFill>
                  <a:srgbClr val="00b0f0"/>
                </a:solidFill>
                <a:latin typeface="Raleway"/>
                <a:ea typeface="Arial"/>
              </a:rPr>
              <a:t>Socrata tiene la API SODA que me  permite interrogar recursos –datasets- que están en los portales basados en Socrata</a:t>
            </a:r>
            <a:endParaRPr b="0" lang="ca-ES" sz="1600" spc="-1" strike="noStrike">
              <a:latin typeface="Arial"/>
            </a:endParaRPr>
          </a:p>
        </p:txBody>
      </p:sp>
      <p:sp>
        <p:nvSpPr>
          <p:cNvPr id="556" name="CustomShape 3"/>
          <p:cNvSpPr/>
          <p:nvPr/>
        </p:nvSpPr>
        <p:spPr>
          <a:xfrm>
            <a:off x="1001880" y="3164760"/>
            <a:ext cx="6760080" cy="307440"/>
          </a:xfrm>
          <a:prstGeom prst="rect">
            <a:avLst/>
          </a:prstGeom>
          <a:solidFill>
            <a:schemeClr val="tx2"/>
          </a:solidFill>
          <a:ln w="9360">
            <a:solidFill>
              <a:srgbClr val="f2f2f2"/>
            </a:solidFill>
            <a:round/>
          </a:ln>
        </p:spPr>
        <p:style>
          <a:lnRef idx="0"/>
          <a:fillRef idx="0"/>
          <a:effectRef idx="0"/>
          <a:fontRef idx="minor"/>
        </p:style>
        <p:txBody>
          <a:bodyPr/>
          <a:p>
            <a:pPr>
              <a:lnSpc>
                <a:spcPct val="100000"/>
              </a:lnSpc>
            </a:pPr>
            <a:r>
              <a:rPr b="1" lang="ca-ES" sz="1600" spc="-1" strike="noStrike">
                <a:solidFill>
                  <a:srgbClr val="00b0f0"/>
                </a:solidFill>
                <a:latin typeface="Raleway"/>
                <a:ea typeface="Arial"/>
              </a:rPr>
              <a:t>Para encontrar estos portales puedo utilizar  </a:t>
            </a:r>
            <a:r>
              <a:rPr b="1" lang="ca-ES" sz="1600" spc="-1" strike="noStrike" u="sng">
                <a:solidFill>
                  <a:srgbClr val="0097a7"/>
                </a:solidFill>
                <a:uFillTx/>
                <a:latin typeface="Raleway"/>
                <a:ea typeface="Arial"/>
                <a:hlinkClick r:id="rId3"/>
              </a:rPr>
              <a:t>https://www.opendatanetwork.com/</a:t>
            </a:r>
            <a:endParaRPr b="0" lang="ca-ES" sz="1600" spc="-1" strike="noStrike">
              <a:latin typeface="Arial"/>
            </a:endParaRPr>
          </a:p>
        </p:txBody>
      </p:sp>
      <p:sp>
        <p:nvSpPr>
          <p:cNvPr id="557" name="CustomShape 4"/>
          <p:cNvSpPr/>
          <p:nvPr/>
        </p:nvSpPr>
        <p:spPr>
          <a:xfrm>
            <a:off x="3567240" y="4075560"/>
            <a:ext cx="622080" cy="307440"/>
          </a:xfrm>
          <a:prstGeom prst="rect">
            <a:avLst/>
          </a:prstGeom>
          <a:solidFill>
            <a:schemeClr val="tx2"/>
          </a:solidFill>
          <a:ln w="9360">
            <a:solidFill>
              <a:srgbClr val="f2f2f2"/>
            </a:solidFill>
            <a:round/>
          </a:ln>
        </p:spPr>
        <p:style>
          <a:lnRef idx="0"/>
          <a:fillRef idx="0"/>
          <a:effectRef idx="0"/>
          <a:fontRef idx="minor"/>
        </p:style>
        <p:txBody>
          <a:bodyPr/>
          <a:p>
            <a:pPr>
              <a:lnSpc>
                <a:spcPct val="100000"/>
              </a:lnSpc>
            </a:pPr>
            <a:r>
              <a:rPr b="1" lang="ca-ES" sz="1600" spc="-1" strike="noStrike">
                <a:solidFill>
                  <a:srgbClr val="00b0f0"/>
                </a:solidFill>
                <a:latin typeface="Raleway"/>
                <a:ea typeface="Arial"/>
              </a:rPr>
              <a:t>{OR }</a:t>
            </a:r>
            <a:endParaRPr b="0" lang="ca-ES" sz="1600" spc="-1" strike="noStrike">
              <a:latin typeface="Arial"/>
            </a:endParaRPr>
          </a:p>
        </p:txBody>
      </p:sp>
      <p:sp>
        <p:nvSpPr>
          <p:cNvPr id="558" name="CustomShape 5"/>
          <p:cNvSpPr/>
          <p:nvPr/>
        </p:nvSpPr>
        <p:spPr>
          <a:xfrm>
            <a:off x="1001880" y="4800240"/>
            <a:ext cx="8241480" cy="830520"/>
          </a:xfrm>
          <a:prstGeom prst="rect">
            <a:avLst/>
          </a:prstGeom>
          <a:solidFill>
            <a:schemeClr val="tx2"/>
          </a:solidFill>
          <a:ln w="9360">
            <a:solidFill>
              <a:srgbClr val="f2f2f2"/>
            </a:solidFill>
            <a:round/>
          </a:ln>
        </p:spPr>
        <p:style>
          <a:lnRef idx="0"/>
          <a:fillRef idx="0"/>
          <a:effectRef idx="0"/>
          <a:fontRef idx="minor"/>
        </p:style>
        <p:txBody>
          <a:bodyPr/>
          <a:p>
            <a:pPr>
              <a:lnSpc>
                <a:spcPct val="100000"/>
              </a:lnSpc>
            </a:pPr>
            <a:r>
              <a:rPr b="1" lang="ca-ES" sz="1600" spc="-1" strike="noStrike">
                <a:solidFill>
                  <a:srgbClr val="00b0f0"/>
                </a:solidFill>
                <a:latin typeface="Raleway"/>
                <a:ea typeface="Arial"/>
              </a:rPr>
              <a:t>Utilizar la Discovery API (Apiary) de SOCRATA </a:t>
            </a:r>
            <a:r>
              <a:rPr b="1" lang="ca-ES" sz="2800" spc="-1" strike="noStrike" u="sng">
                <a:solidFill>
                  <a:srgbClr val="0097a7"/>
                </a:solidFill>
                <a:uFillTx/>
                <a:latin typeface="Raleway"/>
                <a:ea typeface="Arial"/>
                <a:hlinkClick r:id="rId4"/>
              </a:rPr>
              <a:t>http://docs.socratadiscovery.apiary.io</a:t>
            </a:r>
            <a:endParaRPr b="0" lang="ca-ES" sz="2800" spc="-1" strike="noStrike">
              <a:latin typeface="Arial"/>
            </a:endParaRPr>
          </a:p>
          <a:p>
            <a:pPr>
              <a:lnSpc>
                <a:spcPct val="100000"/>
              </a:lnSpc>
            </a:pPr>
            <a:endParaRPr b="0" lang="ca-ES" sz="2800" spc="-1" strike="noStrike">
              <a:latin typeface="Arial"/>
            </a:endParaRPr>
          </a:p>
        </p:txBody>
      </p:sp>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 name="CustomShape 1"/>
          <p:cNvSpPr/>
          <p:nvPr/>
        </p:nvSpPr>
        <p:spPr>
          <a:xfrm>
            <a:off x="577800" y="607320"/>
            <a:ext cx="9034560" cy="338040"/>
          </a:xfrm>
          <a:prstGeom prst="rect">
            <a:avLst/>
          </a:prstGeom>
          <a:noFill/>
          <a:ln>
            <a:noFill/>
          </a:ln>
        </p:spPr>
        <p:style>
          <a:lnRef idx="0"/>
          <a:fillRef idx="0"/>
          <a:effectRef idx="0"/>
          <a:fontRef idx="minor"/>
        </p:style>
        <p:txBody>
          <a:bodyPr/>
          <a:p>
            <a:pPr>
              <a:lnSpc>
                <a:spcPct val="100000"/>
              </a:lnSpc>
            </a:pPr>
            <a:r>
              <a:rPr b="1" lang="ca-ES" sz="2800" spc="-1" strike="noStrike">
                <a:solidFill>
                  <a:srgbClr val="00b0f0"/>
                </a:solidFill>
                <a:latin typeface="Raleway"/>
                <a:ea typeface="Arial"/>
              </a:rPr>
              <a:t>Discovery API</a:t>
            </a:r>
            <a:endParaRPr b="0" lang="ca-ES" sz="2800" spc="-1" strike="noStrike">
              <a:latin typeface="Arial"/>
            </a:endParaRPr>
          </a:p>
        </p:txBody>
      </p:sp>
      <p:pic>
        <p:nvPicPr>
          <p:cNvPr id="560" name="Shape 56" descr=""/>
          <p:cNvPicPr/>
          <p:nvPr/>
        </p:nvPicPr>
        <p:blipFill>
          <a:blip r:embed="rId1"/>
          <a:stretch/>
        </p:blipFill>
        <p:spPr>
          <a:xfrm>
            <a:off x="8255880" y="6759720"/>
            <a:ext cx="1495440" cy="591840"/>
          </a:xfrm>
          <a:prstGeom prst="rect">
            <a:avLst/>
          </a:prstGeom>
          <a:ln>
            <a:noFill/>
          </a:ln>
        </p:spPr>
      </p:pic>
      <p:pic>
        <p:nvPicPr>
          <p:cNvPr id="561" name="Shape 60" descr=""/>
          <p:cNvPicPr/>
          <p:nvPr/>
        </p:nvPicPr>
        <p:blipFill>
          <a:blip r:embed="rId2"/>
          <a:stretch/>
        </p:blipFill>
        <p:spPr>
          <a:xfrm>
            <a:off x="277200" y="5811120"/>
            <a:ext cx="1748160" cy="1748160"/>
          </a:xfrm>
          <a:prstGeom prst="rect">
            <a:avLst/>
          </a:prstGeom>
          <a:ln>
            <a:noFill/>
          </a:ln>
        </p:spPr>
      </p:pic>
      <p:sp>
        <p:nvSpPr>
          <p:cNvPr id="562" name="CustomShape 2"/>
          <p:cNvSpPr/>
          <p:nvPr/>
        </p:nvSpPr>
        <p:spPr>
          <a:xfrm>
            <a:off x="1284480" y="1162800"/>
            <a:ext cx="6760080" cy="3542040"/>
          </a:xfrm>
          <a:prstGeom prst="rect">
            <a:avLst/>
          </a:prstGeom>
          <a:solidFill>
            <a:schemeClr val="tx2"/>
          </a:solidFill>
          <a:ln w="9360">
            <a:solidFill>
              <a:srgbClr val="f2f2f2"/>
            </a:solidFill>
            <a:round/>
          </a:ln>
        </p:spPr>
        <p:style>
          <a:lnRef idx="0"/>
          <a:fillRef idx="0"/>
          <a:effectRef idx="0"/>
          <a:fontRef idx="minor"/>
        </p:style>
        <p:txBody>
          <a:bodyPr/>
          <a:p>
            <a:pPr>
              <a:lnSpc>
                <a:spcPct val="100000"/>
              </a:lnSpc>
            </a:pPr>
            <a:r>
              <a:rPr b="1" lang="ca-ES" sz="1800" spc="-1" strike="noStrike">
                <a:solidFill>
                  <a:srgbClr val="00b0f0"/>
                </a:solidFill>
                <a:latin typeface="Raleway"/>
                <a:ea typeface="Arial"/>
              </a:rPr>
              <a:t>Discovery API nos permite listar y buscar en todos los dominios (portales) de Estados Unidos o resto de el mundo.</a:t>
            </a:r>
            <a:endParaRPr b="0" lang="ca-ES" sz="1800" spc="-1" strike="noStrike">
              <a:latin typeface="Arial"/>
            </a:endParaRPr>
          </a:p>
          <a:p>
            <a:pPr>
              <a:lnSpc>
                <a:spcPct val="100000"/>
              </a:lnSpc>
            </a:pPr>
            <a:endParaRPr b="0" lang="ca-ES" sz="1800" spc="-1" strike="noStrike">
              <a:latin typeface="Arial"/>
            </a:endParaRPr>
          </a:p>
          <a:p>
            <a:pPr>
              <a:lnSpc>
                <a:spcPct val="100000"/>
              </a:lnSpc>
            </a:pPr>
            <a:r>
              <a:rPr b="1" lang="ca-ES" sz="1800" spc="-1" strike="noStrike">
                <a:solidFill>
                  <a:srgbClr val="00b0f0"/>
                </a:solidFill>
                <a:latin typeface="Raleway"/>
                <a:ea typeface="Arial"/>
              </a:rPr>
              <a:t>Podemos Filtrar por</a:t>
            </a:r>
            <a:endParaRPr b="0" lang="ca-ES" sz="1800" spc="-1" strike="noStrike">
              <a:latin typeface="Arial"/>
            </a:endParaRPr>
          </a:p>
          <a:p>
            <a:pPr>
              <a:lnSpc>
                <a:spcPct val="100000"/>
              </a:lnSpc>
            </a:pPr>
            <a:r>
              <a:rPr b="1" lang="ca-ES" sz="1800" spc="-1" strike="noStrike">
                <a:solidFill>
                  <a:srgbClr val="00b0f0"/>
                </a:solidFill>
                <a:latin typeface="Raleway"/>
                <a:ea typeface="Arial"/>
              </a:rPr>
              <a:t>	</a:t>
            </a:r>
            <a:r>
              <a:rPr b="1" lang="ca-ES" sz="1800" spc="-1" strike="noStrike">
                <a:solidFill>
                  <a:srgbClr val="00b0f0"/>
                </a:solidFill>
                <a:latin typeface="Raleway"/>
                <a:ea typeface="Arial"/>
              </a:rPr>
              <a:t>Search_context / domain: {domain}</a:t>
            </a:r>
            <a:endParaRPr b="0" lang="ca-ES" sz="1800" spc="-1" strike="noStrike">
              <a:latin typeface="Arial"/>
            </a:endParaRPr>
          </a:p>
          <a:p>
            <a:pPr>
              <a:lnSpc>
                <a:spcPct val="100000"/>
              </a:lnSpc>
            </a:pPr>
            <a:r>
              <a:rPr b="1" lang="ca-ES" sz="1800" spc="-1" strike="noStrike">
                <a:solidFill>
                  <a:srgbClr val="00b0f0"/>
                </a:solidFill>
                <a:latin typeface="Raleway"/>
                <a:ea typeface="Arial"/>
              </a:rPr>
              <a:t>	</a:t>
            </a:r>
            <a:r>
              <a:rPr b="1" lang="ca-ES" sz="1800" spc="-1" strike="noStrike">
                <a:solidFill>
                  <a:srgbClr val="00b0f0"/>
                </a:solidFill>
                <a:latin typeface="Raleway"/>
                <a:ea typeface="Arial"/>
              </a:rPr>
              <a:t>Categories: {Education}</a:t>
            </a:r>
            <a:endParaRPr b="0" lang="ca-ES" sz="1800" spc="-1" strike="noStrike">
              <a:latin typeface="Arial"/>
            </a:endParaRPr>
          </a:p>
          <a:p>
            <a:pPr>
              <a:lnSpc>
                <a:spcPct val="100000"/>
              </a:lnSpc>
            </a:pPr>
            <a:r>
              <a:rPr b="1" lang="ca-ES" sz="1800" spc="-1" strike="noStrike">
                <a:solidFill>
                  <a:srgbClr val="00b0f0"/>
                </a:solidFill>
                <a:latin typeface="Raleway"/>
                <a:ea typeface="Arial"/>
              </a:rPr>
              <a:t>	</a:t>
            </a:r>
            <a:r>
              <a:rPr b="1" lang="ca-ES" sz="1800" spc="-1" strike="noStrike">
                <a:solidFill>
                  <a:srgbClr val="00b0f0"/>
                </a:solidFill>
                <a:latin typeface="Raleway"/>
                <a:ea typeface="Arial"/>
              </a:rPr>
              <a:t>Assets: {Datasets, Maps, Charts}</a:t>
            </a:r>
            <a:endParaRPr b="0" lang="ca-ES" sz="1800" spc="-1" strike="noStrike">
              <a:latin typeface="Arial"/>
            </a:endParaRPr>
          </a:p>
          <a:p>
            <a:pPr>
              <a:lnSpc>
                <a:spcPct val="100000"/>
              </a:lnSpc>
            </a:pPr>
            <a:r>
              <a:rPr b="1" lang="ca-ES" sz="1800" spc="-1" strike="noStrike">
                <a:solidFill>
                  <a:srgbClr val="00b0f0"/>
                </a:solidFill>
                <a:latin typeface="Raleway"/>
                <a:ea typeface="Arial"/>
              </a:rPr>
              <a:t>	</a:t>
            </a:r>
            <a:r>
              <a:rPr b="1" lang="ca-ES" sz="1800" spc="-1" strike="noStrike">
                <a:solidFill>
                  <a:srgbClr val="00b0f0"/>
                </a:solidFill>
                <a:latin typeface="Raleway"/>
                <a:ea typeface="Arial"/>
              </a:rPr>
              <a:t>Attributions: {organizations}</a:t>
            </a:r>
            <a:endParaRPr b="0" lang="ca-ES" sz="1800" spc="-1" strike="noStrike">
              <a:latin typeface="Arial"/>
            </a:endParaRPr>
          </a:p>
          <a:p>
            <a:pPr>
              <a:lnSpc>
                <a:spcPct val="100000"/>
              </a:lnSpc>
            </a:pPr>
            <a:r>
              <a:rPr b="1" lang="ca-ES" sz="1800" spc="-1" strike="noStrike">
                <a:solidFill>
                  <a:srgbClr val="00b0f0"/>
                </a:solidFill>
                <a:latin typeface="Raleway"/>
                <a:ea typeface="Arial"/>
              </a:rPr>
              <a:t>	</a:t>
            </a:r>
            <a:r>
              <a:rPr b="1" lang="ca-ES" sz="1800" spc="-1" strike="noStrike">
                <a:solidFill>
                  <a:srgbClr val="00b0f0"/>
                </a:solidFill>
                <a:latin typeface="Raleway"/>
                <a:ea typeface="Arial"/>
              </a:rPr>
              <a:t>q: {free text}</a:t>
            </a:r>
            <a:endParaRPr b="0" lang="ca-ES" sz="1800" spc="-1" strike="noStrike">
              <a:latin typeface="Arial"/>
            </a:endParaRPr>
          </a:p>
          <a:p>
            <a:pPr>
              <a:lnSpc>
                <a:spcPct val="100000"/>
              </a:lnSpc>
            </a:pPr>
            <a:r>
              <a:rPr b="1" lang="ca-ES" sz="1800" spc="-1" strike="noStrike">
                <a:solidFill>
                  <a:srgbClr val="00b0f0"/>
                </a:solidFill>
                <a:latin typeface="Raleway"/>
                <a:ea typeface="Arial"/>
              </a:rPr>
              <a:t>	</a:t>
            </a:r>
            <a:r>
              <a:rPr b="1" lang="ca-ES" sz="1800" spc="-1" strike="noStrike">
                <a:solidFill>
                  <a:srgbClr val="00b0f0"/>
                </a:solidFill>
                <a:latin typeface="Raleway"/>
                <a:ea typeface="Arial"/>
              </a:rPr>
              <a:t>Derived_view: {id_dataset}</a:t>
            </a:r>
            <a:endParaRPr b="0" lang="ca-ES" sz="1800" spc="-1" strike="noStrike">
              <a:latin typeface="Arial"/>
            </a:endParaRPr>
          </a:p>
          <a:p>
            <a:pPr>
              <a:lnSpc>
                <a:spcPct val="100000"/>
              </a:lnSpc>
            </a:pPr>
            <a:r>
              <a:rPr b="1" lang="ca-ES" sz="1800" spc="-1" strike="noStrike">
                <a:solidFill>
                  <a:srgbClr val="00b0f0"/>
                </a:solidFill>
                <a:latin typeface="Raleway"/>
                <a:ea typeface="Arial"/>
              </a:rPr>
              <a:t>	</a:t>
            </a:r>
            <a:r>
              <a:rPr b="1" lang="ca-ES" sz="1800" spc="-1" strike="noStrike">
                <a:solidFill>
                  <a:srgbClr val="00b0f0"/>
                </a:solidFill>
                <a:latin typeface="Raleway"/>
                <a:ea typeface="Arial"/>
              </a:rPr>
              <a:t>limit: {num results}</a:t>
            </a:r>
            <a:endParaRPr b="0" lang="ca-ES" sz="1800" spc="-1" strike="noStrike">
              <a:latin typeface="Arial"/>
            </a:endParaRPr>
          </a:p>
          <a:p>
            <a:pPr>
              <a:lnSpc>
                <a:spcPct val="100000"/>
              </a:lnSpc>
            </a:pPr>
            <a:r>
              <a:rPr b="1" lang="ca-ES" sz="1800" spc="-1" strike="noStrike">
                <a:solidFill>
                  <a:srgbClr val="00b0f0"/>
                </a:solidFill>
                <a:latin typeface="Raleway"/>
                <a:ea typeface="Arial"/>
              </a:rPr>
              <a:t>	</a:t>
            </a:r>
            <a:endParaRPr b="0" lang="ca-ES" sz="1800" spc="-1" strike="noStrike">
              <a:latin typeface="Arial"/>
            </a:endParaRPr>
          </a:p>
        </p:txBody>
      </p:sp>
      <p:sp>
        <p:nvSpPr>
          <p:cNvPr id="563" name="CustomShape 3"/>
          <p:cNvSpPr/>
          <p:nvPr/>
        </p:nvSpPr>
        <p:spPr>
          <a:xfrm>
            <a:off x="990720" y="5226120"/>
            <a:ext cx="8208360" cy="584280"/>
          </a:xfrm>
          <a:prstGeom prst="rect">
            <a:avLst/>
          </a:prstGeom>
          <a:solidFill>
            <a:schemeClr val="tx2"/>
          </a:solidFill>
          <a:ln w="9360">
            <a:solidFill>
              <a:srgbClr val="f2f2f2"/>
            </a:solidFill>
            <a:round/>
          </a:ln>
        </p:spPr>
        <p:style>
          <a:lnRef idx="0"/>
          <a:fillRef idx="0"/>
          <a:effectRef idx="0"/>
          <a:fontRef idx="minor"/>
        </p:style>
        <p:txBody>
          <a:bodyPr/>
          <a:p>
            <a:pPr>
              <a:lnSpc>
                <a:spcPct val="100000"/>
              </a:lnSpc>
            </a:pPr>
            <a:r>
              <a:rPr b="1" lang="ca-ES" sz="2000" spc="-1" strike="noStrike" u="sng">
                <a:solidFill>
                  <a:srgbClr val="0097a7"/>
                </a:solidFill>
                <a:uFillTx/>
                <a:latin typeface="Raleway"/>
                <a:ea typeface="Arial"/>
                <a:hlinkClick r:id="rId3"/>
              </a:rPr>
              <a:t>http://api.us.socrata.com/api/catalog/v1?q=crime&amp;limit=3</a:t>
            </a:r>
            <a:endParaRPr b="0" lang="ca-ES" sz="2000" spc="-1" strike="noStrike">
              <a:latin typeface="Arial"/>
            </a:endParaRPr>
          </a:p>
          <a:p>
            <a:pPr>
              <a:lnSpc>
                <a:spcPct val="100000"/>
              </a:lnSpc>
            </a:pPr>
            <a:endParaRPr b="0" lang="ca-ES" sz="2000" spc="-1" strike="noStrike">
              <a:latin typeface="Arial"/>
            </a:endParaRPr>
          </a:p>
          <a:p>
            <a:pPr>
              <a:lnSpc>
                <a:spcPct val="100000"/>
              </a:lnSpc>
            </a:pPr>
            <a:r>
              <a:rPr b="1" lang="ca-ES" sz="2000" spc="-1" strike="noStrike">
                <a:solidFill>
                  <a:srgbClr val="00b0f0"/>
                </a:solidFill>
                <a:latin typeface="Raleway"/>
                <a:ea typeface="Arial"/>
              </a:rPr>
              <a:t> </a:t>
            </a:r>
            <a:endParaRPr b="0" lang="ca-ES" sz="2000" spc="-1" strike="noStrike">
              <a:latin typeface="Arial"/>
            </a:endParaRPr>
          </a:p>
        </p:txBody>
      </p:sp>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CustomShape 1"/>
          <p:cNvSpPr/>
          <p:nvPr/>
        </p:nvSpPr>
        <p:spPr>
          <a:xfrm>
            <a:off x="-437040" y="156960"/>
            <a:ext cx="6163560" cy="1179360"/>
          </a:xfrm>
          <a:prstGeom prst="rect">
            <a:avLst/>
          </a:prstGeom>
          <a:noFill/>
          <a:ln>
            <a:noFill/>
          </a:ln>
        </p:spPr>
        <p:style>
          <a:lnRef idx="0"/>
          <a:fillRef idx="0"/>
          <a:effectRef idx="0"/>
          <a:fontRef idx="minor"/>
        </p:style>
        <p:txBody>
          <a:bodyPr tIns="91440" bIns="91440"/>
          <a:p>
            <a:pPr algn="ctr">
              <a:lnSpc>
                <a:spcPct val="100000"/>
              </a:lnSpc>
            </a:pPr>
            <a:r>
              <a:rPr b="1" lang="ca-ES" sz="6000" spc="-1" strike="noStrike">
                <a:solidFill>
                  <a:srgbClr val="2cace9"/>
                </a:solidFill>
                <a:latin typeface="Raleway"/>
                <a:ea typeface="Raleway"/>
              </a:rPr>
              <a:t>Actividad</a:t>
            </a:r>
            <a:endParaRPr b="0" lang="ca-ES" sz="6000" spc="-1" strike="noStrike">
              <a:latin typeface="Arial"/>
            </a:endParaRPr>
          </a:p>
        </p:txBody>
      </p:sp>
      <p:grpSp>
        <p:nvGrpSpPr>
          <p:cNvPr id="565" name="Group 2"/>
          <p:cNvGrpSpPr/>
          <p:nvPr/>
        </p:nvGrpSpPr>
        <p:grpSpPr>
          <a:xfrm>
            <a:off x="7049520" y="204840"/>
            <a:ext cx="3030480" cy="2753640"/>
            <a:chOff x="7049520" y="204840"/>
            <a:chExt cx="3030480" cy="2753640"/>
          </a:xfrm>
        </p:grpSpPr>
        <p:sp>
          <p:nvSpPr>
            <p:cNvPr id="566" name="CustomShape 3"/>
            <p:cNvSpPr/>
            <p:nvPr/>
          </p:nvSpPr>
          <p:spPr>
            <a:xfrm>
              <a:off x="7049520" y="204840"/>
              <a:ext cx="3030480" cy="2753640"/>
            </a:xfrm>
            <a:prstGeom prst="ellipse">
              <a:avLst/>
            </a:prstGeom>
            <a:solidFill>
              <a:srgbClr val="eeeeee">
                <a:alpha val="61000"/>
              </a:srgbClr>
            </a:solidFill>
            <a:ln>
              <a:noFill/>
            </a:ln>
          </p:spPr>
          <p:style>
            <a:lnRef idx="0"/>
            <a:fillRef idx="0"/>
            <a:effectRef idx="0"/>
            <a:fontRef idx="minor"/>
          </p:style>
        </p:sp>
        <p:sp>
          <p:nvSpPr>
            <p:cNvPr id="567" name="CustomShape 4"/>
            <p:cNvSpPr/>
            <p:nvPr/>
          </p:nvSpPr>
          <p:spPr>
            <a:xfrm>
              <a:off x="9097560" y="593280"/>
              <a:ext cx="6840" cy="3960"/>
            </a:xfrm>
            <a:custGeom>
              <a:avLst/>
              <a:gdLst/>
              <a:ahLst/>
              <a:rect l="l" t="t" r="r" b="b"/>
              <a:pathLst>
                <a:path w="120000" h="120000">
                  <a:moveTo>
                    <a:pt x="120000" y="120000"/>
                  </a:moveTo>
                  <a:cubicBezTo>
                    <a:pt x="120000" y="120000"/>
                    <a:pt x="120000" y="120000"/>
                    <a:pt x="40000" y="0"/>
                  </a:cubicBezTo>
                  <a:cubicBezTo>
                    <a:pt x="40000" y="0"/>
                    <a:pt x="40000" y="0"/>
                    <a:pt x="40000" y="0"/>
                  </a:cubicBezTo>
                  <a:cubicBezTo>
                    <a:pt x="40000" y="0"/>
                    <a:pt x="40000" y="0"/>
                    <a:pt x="40000" y="0"/>
                  </a:cubicBezTo>
                  <a:cubicBezTo>
                    <a:pt x="0" y="0"/>
                    <a:pt x="0" y="0"/>
                    <a:pt x="0" y="0"/>
                  </a:cubicBezTo>
                  <a:cubicBezTo>
                    <a:pt x="0" y="0"/>
                    <a:pt x="0" y="0"/>
                    <a:pt x="0" y="0"/>
                  </a:cubicBezTo>
                  <a:cubicBezTo>
                    <a:pt x="0" y="60000"/>
                    <a:pt x="40000" y="60000"/>
                    <a:pt x="40000" y="60000"/>
                  </a:cubicBezTo>
                  <a:cubicBezTo>
                    <a:pt x="80000" y="60000"/>
                    <a:pt x="120000" y="120000"/>
                    <a:pt x="120000" y="120000"/>
                  </a:cubicBezTo>
                  <a:close/>
                </a:path>
              </a:pathLst>
            </a:custGeom>
            <a:solidFill>
              <a:srgbClr val="f05370"/>
            </a:solidFill>
            <a:ln>
              <a:noFill/>
            </a:ln>
          </p:spPr>
          <p:style>
            <a:lnRef idx="0"/>
            <a:fillRef idx="0"/>
            <a:effectRef idx="0"/>
            <a:fontRef idx="minor"/>
          </p:style>
        </p:sp>
        <p:sp>
          <p:nvSpPr>
            <p:cNvPr id="568" name="CustomShape 5"/>
            <p:cNvSpPr/>
            <p:nvPr/>
          </p:nvSpPr>
          <p:spPr>
            <a:xfrm>
              <a:off x="9054360" y="582120"/>
              <a:ext cx="40680" cy="8280"/>
            </a:xfrm>
            <a:custGeom>
              <a:avLst/>
              <a:gdLst/>
              <a:ahLst/>
              <a:rect l="l" t="t" r="r" b="b"/>
              <a:pathLst>
                <a:path w="120000" h="120000">
                  <a:moveTo>
                    <a:pt x="42352" y="30000"/>
                  </a:moveTo>
                  <a:cubicBezTo>
                    <a:pt x="28235" y="0"/>
                    <a:pt x="0" y="30000"/>
                    <a:pt x="14117" y="60000"/>
                  </a:cubicBezTo>
                  <a:cubicBezTo>
                    <a:pt x="28235" y="30000"/>
                    <a:pt x="28235" y="30000"/>
                    <a:pt x="35294" y="30000"/>
                  </a:cubicBezTo>
                  <a:cubicBezTo>
                    <a:pt x="42352" y="30000"/>
                    <a:pt x="49411" y="30000"/>
                    <a:pt x="63529" y="30000"/>
                  </a:cubicBezTo>
                  <a:cubicBezTo>
                    <a:pt x="70588" y="30000"/>
                    <a:pt x="77647" y="60000"/>
                    <a:pt x="77647" y="60000"/>
                  </a:cubicBezTo>
                  <a:cubicBezTo>
                    <a:pt x="84705" y="60000"/>
                    <a:pt x="84705" y="60000"/>
                    <a:pt x="84705" y="60000"/>
                  </a:cubicBezTo>
                  <a:cubicBezTo>
                    <a:pt x="91764" y="60000"/>
                    <a:pt x="91764" y="90000"/>
                    <a:pt x="98823" y="90000"/>
                  </a:cubicBezTo>
                  <a:cubicBezTo>
                    <a:pt x="105882" y="90000"/>
                    <a:pt x="112941" y="120000"/>
                    <a:pt x="120000" y="120000"/>
                  </a:cubicBezTo>
                  <a:cubicBezTo>
                    <a:pt x="98823" y="60000"/>
                    <a:pt x="70588" y="30000"/>
                    <a:pt x="42352" y="30000"/>
                  </a:cubicBezTo>
                  <a:cubicBezTo>
                    <a:pt x="35294" y="30000"/>
                    <a:pt x="42352" y="30000"/>
                    <a:pt x="42352" y="30000"/>
                  </a:cubicBezTo>
                  <a:close/>
                </a:path>
              </a:pathLst>
            </a:custGeom>
            <a:solidFill>
              <a:srgbClr val="f05370"/>
            </a:solidFill>
            <a:ln>
              <a:noFill/>
            </a:ln>
          </p:spPr>
          <p:style>
            <a:lnRef idx="0"/>
            <a:fillRef idx="0"/>
            <a:effectRef idx="0"/>
            <a:fontRef idx="minor"/>
          </p:style>
        </p:sp>
        <p:sp>
          <p:nvSpPr>
            <p:cNvPr id="569" name="CustomShape 6"/>
            <p:cNvSpPr/>
            <p:nvPr/>
          </p:nvSpPr>
          <p:spPr>
            <a:xfrm>
              <a:off x="8993160" y="588960"/>
              <a:ext cx="4320" cy="360"/>
            </a:xfrm>
            <a:custGeom>
              <a:avLst/>
              <a:gdLst/>
              <a:ahLst/>
              <a:rect l="l" t="t" r="r" b="b"/>
              <a:pathLst>
                <a:path w="120000" h="120000">
                  <a:moveTo>
                    <a:pt x="0" y="0"/>
                  </a:moveTo>
                  <a:cubicBezTo>
                    <a:pt x="60000" y="0"/>
                    <a:pt x="120000" y="0"/>
                    <a:pt x="120000" y="0"/>
                  </a:cubicBezTo>
                  <a:cubicBezTo>
                    <a:pt x="120000" y="0"/>
                    <a:pt x="60000" y="0"/>
                    <a:pt x="60000" y="0"/>
                  </a:cubicBezTo>
                  <a:cubicBezTo>
                    <a:pt x="0" y="0"/>
                    <a:pt x="0" y="0"/>
                    <a:pt x="0" y="0"/>
                  </a:cubicBezTo>
                  <a:close/>
                </a:path>
              </a:pathLst>
            </a:custGeom>
            <a:solidFill>
              <a:srgbClr val="f05370"/>
            </a:solidFill>
            <a:ln>
              <a:noFill/>
            </a:ln>
          </p:spPr>
          <p:style>
            <a:lnRef idx="0"/>
            <a:fillRef idx="0"/>
            <a:effectRef idx="0"/>
            <a:fontRef idx="minor"/>
          </p:style>
        </p:sp>
        <p:sp>
          <p:nvSpPr>
            <p:cNvPr id="570" name="CustomShape 7"/>
            <p:cNvSpPr/>
            <p:nvPr/>
          </p:nvSpPr>
          <p:spPr>
            <a:xfrm>
              <a:off x="8966520" y="586800"/>
              <a:ext cx="4320" cy="360"/>
            </a:xfrm>
            <a:custGeom>
              <a:avLst/>
              <a:gdLst/>
              <a:ahLst/>
              <a:rect l="l" t="t" r="r" b="b"/>
              <a:pathLst>
                <a:path w="120000" h="120000">
                  <a:moveTo>
                    <a:pt x="0" y="0"/>
                  </a:moveTo>
                  <a:cubicBezTo>
                    <a:pt x="120000" y="0"/>
                    <a:pt x="120000" y="0"/>
                    <a:pt x="120000" y="0"/>
                  </a:cubicBezTo>
                  <a:cubicBezTo>
                    <a:pt x="60000" y="0"/>
                    <a:pt x="60000" y="0"/>
                    <a:pt x="0" y="0"/>
                  </a:cubicBezTo>
                  <a:close/>
                </a:path>
              </a:pathLst>
            </a:custGeom>
            <a:solidFill>
              <a:srgbClr val="f05370"/>
            </a:solidFill>
            <a:ln>
              <a:noFill/>
            </a:ln>
          </p:spPr>
          <p:style>
            <a:lnRef idx="0"/>
            <a:fillRef idx="0"/>
            <a:effectRef idx="0"/>
            <a:fontRef idx="minor"/>
          </p:style>
        </p:sp>
        <p:sp>
          <p:nvSpPr>
            <p:cNvPr id="571" name="CustomShape 8"/>
            <p:cNvSpPr/>
            <p:nvPr/>
          </p:nvSpPr>
          <p:spPr>
            <a:xfrm>
              <a:off x="9237240" y="613800"/>
              <a:ext cx="2160" cy="360"/>
            </a:xfrm>
            <a:custGeom>
              <a:avLst/>
              <a:gdLst/>
              <a:ahLst/>
              <a:rect l="l" t="t" r="r" b="b"/>
              <a:pathLst>
                <a:path w="120000" h="120000">
                  <a:moveTo>
                    <a:pt x="120000" y="0"/>
                  </a:moveTo>
                  <a:cubicBezTo>
                    <a:pt x="120000" y="0"/>
                    <a:pt x="120000" y="0"/>
                    <a:pt x="120000" y="0"/>
                  </a:cubicBezTo>
                  <a:cubicBezTo>
                    <a:pt x="0" y="0"/>
                    <a:pt x="0" y="0"/>
                    <a:pt x="120000" y="0"/>
                  </a:cubicBezTo>
                  <a:close/>
                </a:path>
              </a:pathLst>
            </a:custGeom>
            <a:solidFill>
              <a:srgbClr val="f05370"/>
            </a:solidFill>
            <a:ln>
              <a:noFill/>
            </a:ln>
          </p:spPr>
          <p:style>
            <a:lnRef idx="0"/>
            <a:fillRef idx="0"/>
            <a:effectRef idx="0"/>
            <a:fontRef idx="minor"/>
          </p:style>
        </p:sp>
        <p:sp>
          <p:nvSpPr>
            <p:cNvPr id="572" name="CustomShape 9"/>
            <p:cNvSpPr/>
            <p:nvPr/>
          </p:nvSpPr>
          <p:spPr>
            <a:xfrm>
              <a:off x="9107280" y="595440"/>
              <a:ext cx="2160" cy="360"/>
            </a:xfrm>
            <a:custGeom>
              <a:avLst/>
              <a:gdLst/>
              <a:ahLst/>
              <a:rect l="l" t="t" r="r" b="b"/>
              <a:pathLst>
                <a:path w="120000" h="120000">
                  <a:moveTo>
                    <a:pt x="0" y="0"/>
                  </a:moveTo>
                  <a:cubicBezTo>
                    <a:pt x="0" y="0"/>
                    <a:pt x="0" y="0"/>
                    <a:pt x="0" y="0"/>
                  </a:cubicBezTo>
                  <a:cubicBezTo>
                    <a:pt x="0" y="0"/>
                    <a:pt x="0" y="0"/>
                    <a:pt x="0" y="0"/>
                  </a:cubicBezTo>
                  <a:cubicBezTo>
                    <a:pt x="0" y="0"/>
                    <a:pt x="0" y="0"/>
                    <a:pt x="0" y="0"/>
                  </a:cubicBezTo>
                  <a:cubicBezTo>
                    <a:pt x="0" y="0"/>
                    <a:pt x="0" y="0"/>
                    <a:pt x="120000" y="0"/>
                  </a:cubicBezTo>
                  <a:cubicBezTo>
                    <a:pt x="120000" y="0"/>
                    <a:pt x="0" y="0"/>
                    <a:pt x="0" y="0"/>
                  </a:cubicBezTo>
                  <a:close/>
                </a:path>
              </a:pathLst>
            </a:custGeom>
            <a:solidFill>
              <a:srgbClr val="f05370"/>
            </a:solidFill>
            <a:ln>
              <a:noFill/>
            </a:ln>
          </p:spPr>
          <p:style>
            <a:lnRef idx="0"/>
            <a:fillRef idx="0"/>
            <a:effectRef idx="0"/>
            <a:fontRef idx="minor"/>
          </p:style>
        </p:sp>
        <p:sp>
          <p:nvSpPr>
            <p:cNvPr id="573" name="CustomShape 10"/>
            <p:cNvSpPr/>
            <p:nvPr/>
          </p:nvSpPr>
          <p:spPr>
            <a:xfrm>
              <a:off x="8985960" y="588960"/>
              <a:ext cx="4320" cy="360"/>
            </a:xfrm>
            <a:custGeom>
              <a:avLst/>
              <a:gdLst/>
              <a:ahLst/>
              <a:rect l="l" t="t" r="r" b="b"/>
              <a:pathLst>
                <a:path w="120000" h="120000">
                  <a:moveTo>
                    <a:pt x="120000" y="0"/>
                  </a:moveTo>
                  <a:cubicBezTo>
                    <a:pt x="60000" y="0"/>
                    <a:pt x="60000" y="0"/>
                    <a:pt x="0" y="0"/>
                  </a:cubicBezTo>
                  <a:cubicBezTo>
                    <a:pt x="60000" y="0"/>
                    <a:pt x="120000" y="0"/>
                    <a:pt x="120000" y="0"/>
                  </a:cubicBezTo>
                  <a:close/>
                </a:path>
              </a:pathLst>
            </a:custGeom>
            <a:solidFill>
              <a:srgbClr val="f05370"/>
            </a:solidFill>
            <a:ln>
              <a:noFill/>
            </a:ln>
          </p:spPr>
          <p:style>
            <a:lnRef idx="0"/>
            <a:fillRef idx="0"/>
            <a:effectRef idx="0"/>
            <a:fontRef idx="minor"/>
          </p:style>
        </p:sp>
        <p:sp>
          <p:nvSpPr>
            <p:cNvPr id="574" name="CustomShape 11"/>
            <p:cNvSpPr/>
            <p:nvPr/>
          </p:nvSpPr>
          <p:spPr>
            <a:xfrm>
              <a:off x="8990640" y="588960"/>
              <a:ext cx="4320" cy="360"/>
            </a:xfrm>
            <a:custGeom>
              <a:avLst/>
              <a:gdLst/>
              <a:ahLst/>
              <a:rect l="l" t="t" r="r" b="b"/>
              <a:pathLst>
                <a:path w="120000" h="120000">
                  <a:moveTo>
                    <a:pt x="60000" y="0"/>
                  </a:moveTo>
                  <a:cubicBezTo>
                    <a:pt x="60000" y="0"/>
                    <a:pt x="60000" y="0"/>
                    <a:pt x="0" y="0"/>
                  </a:cubicBezTo>
                  <a:cubicBezTo>
                    <a:pt x="60000" y="0"/>
                    <a:pt x="60000" y="0"/>
                    <a:pt x="120000" y="0"/>
                  </a:cubicBezTo>
                  <a:cubicBezTo>
                    <a:pt x="120000" y="0"/>
                    <a:pt x="120000" y="0"/>
                    <a:pt x="60000" y="0"/>
                  </a:cubicBezTo>
                  <a:close/>
                </a:path>
              </a:pathLst>
            </a:custGeom>
            <a:solidFill>
              <a:srgbClr val="f05370"/>
            </a:solidFill>
            <a:ln>
              <a:noFill/>
            </a:ln>
          </p:spPr>
          <p:style>
            <a:lnRef idx="0"/>
            <a:fillRef idx="0"/>
            <a:effectRef idx="0"/>
            <a:fontRef idx="minor"/>
          </p:style>
        </p:sp>
        <p:sp>
          <p:nvSpPr>
            <p:cNvPr id="575" name="CustomShape 12"/>
            <p:cNvSpPr/>
            <p:nvPr/>
          </p:nvSpPr>
          <p:spPr>
            <a:xfrm>
              <a:off x="9042480" y="584280"/>
              <a:ext cx="2160" cy="1800"/>
            </a:xfrm>
            <a:custGeom>
              <a:avLst/>
              <a:gdLst/>
              <a:ahLst/>
              <a:rect l="l" t="t" r="r" b="b"/>
              <a:pathLst>
                <a:path w="120000" h="120000">
                  <a:moveTo>
                    <a:pt x="0" y="120000"/>
                  </a:moveTo>
                  <a:cubicBezTo>
                    <a:pt x="120000" y="120000"/>
                    <a:pt x="120000" y="120000"/>
                    <a:pt x="120000" y="120000"/>
                  </a:cubicBezTo>
                  <a:cubicBezTo>
                    <a:pt x="120000" y="120000"/>
                    <a:pt x="120000" y="0"/>
                    <a:pt x="120000" y="0"/>
                  </a:cubicBezTo>
                  <a:lnTo>
                    <a:pt x="0" y="120000"/>
                  </a:lnTo>
                  <a:close/>
                </a:path>
              </a:pathLst>
            </a:custGeom>
            <a:solidFill>
              <a:srgbClr val="f05370"/>
            </a:solidFill>
            <a:ln>
              <a:noFill/>
            </a:ln>
          </p:spPr>
          <p:style>
            <a:lnRef idx="0"/>
            <a:fillRef idx="0"/>
            <a:effectRef idx="0"/>
            <a:fontRef idx="minor"/>
          </p:style>
        </p:sp>
        <p:sp>
          <p:nvSpPr>
            <p:cNvPr id="576" name="CustomShape 13"/>
            <p:cNvSpPr/>
            <p:nvPr/>
          </p:nvSpPr>
          <p:spPr>
            <a:xfrm>
              <a:off x="9044640" y="584280"/>
              <a:ext cx="2160" cy="360"/>
            </a:xfrm>
            <a:custGeom>
              <a:avLst/>
              <a:gdLst/>
              <a:ahLst/>
              <a:rect l="l" t="t" r="r" b="b"/>
              <a:pathLst>
                <a:path w="120000" h="120000">
                  <a:moveTo>
                    <a:pt x="0" y="0"/>
                  </a:moveTo>
                  <a:cubicBezTo>
                    <a:pt x="120000" y="0"/>
                    <a:pt x="120000" y="0"/>
                    <a:pt x="120000" y="0"/>
                  </a:cubicBezTo>
                  <a:cubicBezTo>
                    <a:pt x="0" y="0"/>
                    <a:pt x="0" y="0"/>
                    <a:pt x="0" y="0"/>
                  </a:cubicBezTo>
                  <a:close/>
                </a:path>
              </a:pathLst>
            </a:custGeom>
            <a:solidFill>
              <a:srgbClr val="f05370"/>
            </a:solidFill>
            <a:ln>
              <a:noFill/>
            </a:ln>
          </p:spPr>
          <p:style>
            <a:lnRef idx="0"/>
            <a:fillRef idx="0"/>
            <a:effectRef idx="0"/>
            <a:fontRef idx="minor"/>
          </p:style>
        </p:sp>
        <p:sp>
          <p:nvSpPr>
            <p:cNvPr id="577" name="CustomShape 14"/>
            <p:cNvSpPr/>
            <p:nvPr/>
          </p:nvSpPr>
          <p:spPr>
            <a:xfrm>
              <a:off x="9047160" y="584280"/>
              <a:ext cx="6840" cy="360"/>
            </a:xfrm>
            <a:custGeom>
              <a:avLst/>
              <a:gdLst/>
              <a:ahLst/>
              <a:rect l="l" t="t" r="r" b="b"/>
              <a:pathLst>
                <a:path w="120000" h="120000">
                  <a:moveTo>
                    <a:pt x="120000" y="0"/>
                  </a:moveTo>
                  <a:cubicBezTo>
                    <a:pt x="120000" y="0"/>
                    <a:pt x="80000" y="0"/>
                    <a:pt x="40000" y="0"/>
                  </a:cubicBezTo>
                  <a:cubicBezTo>
                    <a:pt x="40000" y="0"/>
                    <a:pt x="0" y="0"/>
                    <a:pt x="0" y="0"/>
                  </a:cubicBezTo>
                  <a:cubicBezTo>
                    <a:pt x="40000" y="0"/>
                    <a:pt x="80000" y="0"/>
                    <a:pt x="120000" y="0"/>
                  </a:cubicBezTo>
                  <a:close/>
                </a:path>
              </a:pathLst>
            </a:custGeom>
            <a:solidFill>
              <a:srgbClr val="f05370"/>
            </a:solidFill>
            <a:ln>
              <a:noFill/>
            </a:ln>
          </p:spPr>
          <p:style>
            <a:lnRef idx="0"/>
            <a:fillRef idx="0"/>
            <a:effectRef idx="0"/>
            <a:fontRef idx="minor"/>
          </p:style>
        </p:sp>
        <p:sp>
          <p:nvSpPr>
            <p:cNvPr id="578" name="CustomShape 15"/>
            <p:cNvSpPr/>
            <p:nvPr/>
          </p:nvSpPr>
          <p:spPr>
            <a:xfrm>
              <a:off x="8969040" y="591120"/>
              <a:ext cx="2160" cy="360"/>
            </a:xfrm>
            <a:custGeom>
              <a:avLst/>
              <a:gdLst/>
              <a:ahLst/>
              <a:rect l="l" t="t" r="r" b="b"/>
              <a:pathLst>
                <a:path w="120000" h="120000">
                  <a:moveTo>
                    <a:pt x="120000" y="0"/>
                  </a:moveTo>
                  <a:cubicBezTo>
                    <a:pt x="0" y="0"/>
                    <a:pt x="0" y="0"/>
                    <a:pt x="0" y="0"/>
                  </a:cubicBezTo>
                  <a:cubicBezTo>
                    <a:pt x="120000" y="0"/>
                    <a:pt x="120000" y="0"/>
                    <a:pt x="120000" y="0"/>
                  </a:cubicBezTo>
                  <a:close/>
                </a:path>
              </a:pathLst>
            </a:custGeom>
            <a:solidFill>
              <a:srgbClr val="f05370"/>
            </a:solidFill>
            <a:ln>
              <a:noFill/>
            </a:ln>
          </p:spPr>
          <p:style>
            <a:lnRef idx="0"/>
            <a:fillRef idx="0"/>
            <a:effectRef idx="0"/>
            <a:fontRef idx="minor"/>
          </p:style>
        </p:sp>
        <p:sp>
          <p:nvSpPr>
            <p:cNvPr id="579" name="CustomShape 16"/>
            <p:cNvSpPr/>
            <p:nvPr/>
          </p:nvSpPr>
          <p:spPr>
            <a:xfrm>
              <a:off x="8949600" y="591120"/>
              <a:ext cx="19080" cy="3960"/>
            </a:xfrm>
            <a:custGeom>
              <a:avLst/>
              <a:gdLst/>
              <a:ahLst/>
              <a:rect l="l" t="t" r="r" b="b"/>
              <a:pathLst>
                <a:path w="120000" h="120000">
                  <a:moveTo>
                    <a:pt x="0" y="120000"/>
                  </a:moveTo>
                  <a:cubicBezTo>
                    <a:pt x="30000" y="120000"/>
                    <a:pt x="75000" y="60000"/>
                    <a:pt x="120000" y="60000"/>
                  </a:cubicBezTo>
                  <a:cubicBezTo>
                    <a:pt x="120000" y="0"/>
                    <a:pt x="120000" y="0"/>
                    <a:pt x="120000" y="0"/>
                  </a:cubicBezTo>
                  <a:cubicBezTo>
                    <a:pt x="105000" y="60000"/>
                    <a:pt x="30000" y="60000"/>
                    <a:pt x="0" y="120000"/>
                  </a:cubicBezTo>
                  <a:close/>
                </a:path>
              </a:pathLst>
            </a:custGeom>
            <a:solidFill>
              <a:srgbClr val="f05370"/>
            </a:solidFill>
            <a:ln>
              <a:noFill/>
            </a:ln>
          </p:spPr>
          <p:style>
            <a:lnRef idx="0"/>
            <a:fillRef idx="0"/>
            <a:effectRef idx="0"/>
            <a:fontRef idx="minor"/>
          </p:style>
        </p:sp>
        <p:sp>
          <p:nvSpPr>
            <p:cNvPr id="580" name="CustomShape 17"/>
            <p:cNvSpPr/>
            <p:nvPr/>
          </p:nvSpPr>
          <p:spPr>
            <a:xfrm>
              <a:off x="9104760" y="59760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581" name="CustomShape 18"/>
            <p:cNvSpPr/>
            <p:nvPr/>
          </p:nvSpPr>
          <p:spPr>
            <a:xfrm>
              <a:off x="9102600" y="595440"/>
              <a:ext cx="2160" cy="1800"/>
            </a:xfrm>
            <a:custGeom>
              <a:avLst/>
              <a:gdLst/>
              <a:ahLst/>
              <a:rect l="l" t="t" r="r" b="b"/>
              <a:pathLst>
                <a:path w="120000" h="120000">
                  <a:moveTo>
                    <a:pt x="120000" y="0"/>
                  </a:moveTo>
                  <a:cubicBezTo>
                    <a:pt x="120000" y="0"/>
                    <a:pt x="0" y="0"/>
                    <a:pt x="0" y="120000"/>
                  </a:cubicBezTo>
                  <a:cubicBezTo>
                    <a:pt x="120000" y="0"/>
                    <a:pt x="0" y="120000"/>
                    <a:pt x="120000" y="0"/>
                  </a:cubicBezTo>
                  <a:cubicBezTo>
                    <a:pt x="120000" y="0"/>
                    <a:pt x="120000" y="0"/>
                    <a:pt x="120000" y="0"/>
                  </a:cubicBezTo>
                  <a:cubicBezTo>
                    <a:pt x="120000" y="0"/>
                    <a:pt x="120000" y="120000"/>
                    <a:pt x="120000" y="0"/>
                  </a:cubicBezTo>
                  <a:cubicBezTo>
                    <a:pt x="120000" y="0"/>
                    <a:pt x="120000" y="0"/>
                    <a:pt x="120000" y="0"/>
                  </a:cubicBezTo>
                  <a:cubicBezTo>
                    <a:pt x="120000" y="0"/>
                    <a:pt x="120000" y="0"/>
                    <a:pt x="120000" y="0"/>
                  </a:cubicBezTo>
                  <a:close/>
                </a:path>
              </a:pathLst>
            </a:custGeom>
            <a:solidFill>
              <a:srgbClr val="f05370"/>
            </a:solidFill>
            <a:ln>
              <a:noFill/>
            </a:ln>
          </p:spPr>
          <p:style>
            <a:lnRef idx="0"/>
            <a:fillRef idx="0"/>
            <a:effectRef idx="0"/>
            <a:fontRef idx="minor"/>
          </p:style>
        </p:sp>
        <p:sp>
          <p:nvSpPr>
            <p:cNvPr id="582" name="CustomShape 19"/>
            <p:cNvSpPr/>
            <p:nvPr/>
          </p:nvSpPr>
          <p:spPr>
            <a:xfrm>
              <a:off x="9090360" y="60516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583" name="CustomShape 20"/>
            <p:cNvSpPr/>
            <p:nvPr/>
          </p:nvSpPr>
          <p:spPr>
            <a:xfrm>
              <a:off x="9088200" y="61848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584" name="CustomShape 21"/>
            <p:cNvSpPr/>
            <p:nvPr/>
          </p:nvSpPr>
          <p:spPr>
            <a:xfrm>
              <a:off x="9085680" y="62064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585" name="CustomShape 22"/>
            <p:cNvSpPr/>
            <p:nvPr/>
          </p:nvSpPr>
          <p:spPr>
            <a:xfrm>
              <a:off x="9088200" y="605160"/>
              <a:ext cx="2160" cy="360"/>
            </a:xfrm>
            <a:custGeom>
              <a:avLst/>
              <a:gdLst/>
              <a:ahLst/>
              <a:rect l="l" t="t" r="r" b="b"/>
              <a:pathLst>
                <a:path w="120000" h="120000">
                  <a:moveTo>
                    <a:pt x="120000" y="0"/>
                  </a:moveTo>
                  <a:cubicBezTo>
                    <a:pt x="0" y="0"/>
                    <a:pt x="0" y="0"/>
                    <a:pt x="0" y="0"/>
                  </a:cubicBezTo>
                  <a:cubicBezTo>
                    <a:pt x="120000" y="0"/>
                    <a:pt x="120000" y="0"/>
                    <a:pt x="120000" y="0"/>
                  </a:cubicBezTo>
                  <a:close/>
                </a:path>
              </a:pathLst>
            </a:custGeom>
            <a:solidFill>
              <a:srgbClr val="f05370"/>
            </a:solidFill>
            <a:ln>
              <a:noFill/>
            </a:ln>
          </p:spPr>
          <p:style>
            <a:lnRef idx="0"/>
            <a:fillRef idx="0"/>
            <a:effectRef idx="0"/>
            <a:fontRef idx="minor"/>
          </p:style>
        </p:sp>
        <p:sp>
          <p:nvSpPr>
            <p:cNvPr id="586" name="CustomShape 23"/>
            <p:cNvSpPr/>
            <p:nvPr/>
          </p:nvSpPr>
          <p:spPr>
            <a:xfrm>
              <a:off x="9102600" y="597600"/>
              <a:ext cx="360" cy="360"/>
            </a:xfrm>
            <a:custGeom>
              <a:avLst/>
              <a:gdLst/>
              <a:ahLst/>
              <a:rect l="l" t="t" r="r" b="b"/>
              <a:pathLst>
                <a:path w="120000" h="12000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587" name="CustomShape 24"/>
            <p:cNvSpPr/>
            <p:nvPr/>
          </p:nvSpPr>
          <p:spPr>
            <a:xfrm>
              <a:off x="9088200" y="599760"/>
              <a:ext cx="2160" cy="360"/>
            </a:xfrm>
            <a:custGeom>
              <a:avLst/>
              <a:gdLst/>
              <a:ahLst/>
              <a:rect l="l" t="t" r="r" b="b"/>
              <a:pathLst>
                <a:path w="120000" h="120000">
                  <a:moveTo>
                    <a:pt x="120000" y="0"/>
                  </a:moveTo>
                  <a:cubicBezTo>
                    <a:pt x="120000" y="0"/>
                    <a:pt x="120000" y="0"/>
                    <a:pt x="120000" y="0"/>
                  </a:cubicBezTo>
                  <a:cubicBezTo>
                    <a:pt x="120000" y="0"/>
                    <a:pt x="120000" y="0"/>
                    <a:pt x="0" y="0"/>
                  </a:cubicBezTo>
                  <a:lnTo>
                    <a:pt x="120000" y="0"/>
                  </a:lnTo>
                  <a:close/>
                </a:path>
              </a:pathLst>
            </a:custGeom>
            <a:solidFill>
              <a:srgbClr val="f05370"/>
            </a:solidFill>
            <a:ln>
              <a:noFill/>
            </a:ln>
          </p:spPr>
          <p:style>
            <a:lnRef idx="0"/>
            <a:fillRef idx="0"/>
            <a:effectRef idx="0"/>
            <a:fontRef idx="minor"/>
          </p:style>
        </p:sp>
        <p:sp>
          <p:nvSpPr>
            <p:cNvPr id="588" name="CustomShape 25"/>
            <p:cNvSpPr/>
            <p:nvPr/>
          </p:nvSpPr>
          <p:spPr>
            <a:xfrm>
              <a:off x="9090360" y="595440"/>
              <a:ext cx="2160" cy="1800"/>
            </a:xfrm>
            <a:custGeom>
              <a:avLst/>
              <a:gdLst/>
              <a:ahLst/>
              <a:rect l="l" t="t" r="r" b="b"/>
              <a:pathLst>
                <a:path w="120000" h="120000">
                  <a:moveTo>
                    <a:pt x="120000" y="0"/>
                  </a:moveTo>
                  <a:cubicBezTo>
                    <a:pt x="0" y="0"/>
                    <a:pt x="120000" y="120000"/>
                    <a:pt x="120000" y="120000"/>
                  </a:cubicBezTo>
                  <a:cubicBezTo>
                    <a:pt x="120000" y="120000"/>
                    <a:pt x="120000" y="0"/>
                    <a:pt x="120000" y="0"/>
                  </a:cubicBezTo>
                  <a:cubicBezTo>
                    <a:pt x="120000" y="0"/>
                    <a:pt x="120000" y="0"/>
                    <a:pt x="120000" y="0"/>
                  </a:cubicBezTo>
                  <a:close/>
                </a:path>
              </a:pathLst>
            </a:custGeom>
            <a:solidFill>
              <a:srgbClr val="f05370"/>
            </a:solidFill>
            <a:ln>
              <a:noFill/>
            </a:ln>
          </p:spPr>
          <p:style>
            <a:lnRef idx="0"/>
            <a:fillRef idx="0"/>
            <a:effectRef idx="0"/>
            <a:fontRef idx="minor"/>
          </p:style>
        </p:sp>
        <p:sp>
          <p:nvSpPr>
            <p:cNvPr id="589" name="CustomShape 26"/>
            <p:cNvSpPr/>
            <p:nvPr/>
          </p:nvSpPr>
          <p:spPr>
            <a:xfrm>
              <a:off x="9100080" y="59328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590" name="CustomShape 27"/>
            <p:cNvSpPr/>
            <p:nvPr/>
          </p:nvSpPr>
          <p:spPr>
            <a:xfrm>
              <a:off x="9088200" y="60300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591" name="CustomShape 28"/>
            <p:cNvSpPr/>
            <p:nvPr/>
          </p:nvSpPr>
          <p:spPr>
            <a:xfrm>
              <a:off x="9083160" y="62496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592" name="CustomShape 29"/>
            <p:cNvSpPr/>
            <p:nvPr/>
          </p:nvSpPr>
          <p:spPr>
            <a:xfrm>
              <a:off x="9107280" y="649080"/>
              <a:ext cx="2160" cy="1800"/>
            </a:xfrm>
            <a:custGeom>
              <a:avLst/>
              <a:gdLst/>
              <a:ahLst/>
              <a:rect l="l" t="t" r="r" b="b"/>
              <a:pathLst>
                <a:path w="120000" h="120000">
                  <a:moveTo>
                    <a:pt x="0" y="120000"/>
                  </a:moveTo>
                  <a:cubicBezTo>
                    <a:pt x="120000" y="120000"/>
                    <a:pt x="120000" y="120000"/>
                    <a:pt x="120000" y="0"/>
                  </a:cubicBezTo>
                  <a:cubicBezTo>
                    <a:pt x="120000" y="120000"/>
                    <a:pt x="0" y="120000"/>
                    <a:pt x="0" y="120000"/>
                  </a:cubicBezTo>
                  <a:close/>
                </a:path>
              </a:pathLst>
            </a:custGeom>
            <a:solidFill>
              <a:srgbClr val="f05370"/>
            </a:solidFill>
            <a:ln>
              <a:noFill/>
            </a:ln>
          </p:spPr>
          <p:style>
            <a:lnRef idx="0"/>
            <a:fillRef idx="0"/>
            <a:effectRef idx="0"/>
            <a:fontRef idx="minor"/>
          </p:style>
        </p:sp>
        <p:sp>
          <p:nvSpPr>
            <p:cNvPr id="593" name="CustomShape 30"/>
            <p:cNvSpPr/>
            <p:nvPr/>
          </p:nvSpPr>
          <p:spPr>
            <a:xfrm>
              <a:off x="9102600" y="59760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594" name="CustomShape 31"/>
            <p:cNvSpPr/>
            <p:nvPr/>
          </p:nvSpPr>
          <p:spPr>
            <a:xfrm>
              <a:off x="9109800" y="649080"/>
              <a:ext cx="360" cy="360"/>
            </a:xfrm>
            <a:custGeom>
              <a:avLst/>
              <a:gdLst/>
              <a:ahLst/>
              <a:rect l="l" t="t" r="r" b="b"/>
              <a:pathLst>
                <a:path w="120000" h="12000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595" name="CustomShape 32"/>
            <p:cNvSpPr/>
            <p:nvPr/>
          </p:nvSpPr>
          <p:spPr>
            <a:xfrm>
              <a:off x="9081000" y="635760"/>
              <a:ext cx="2160" cy="360"/>
            </a:xfrm>
            <a:custGeom>
              <a:avLst/>
              <a:gdLst/>
              <a:ahLst/>
              <a:rect l="l" t="t" r="r" b="b"/>
              <a:pathLst>
                <a:path w="120000" h="120000">
                  <a:moveTo>
                    <a:pt x="0" y="0"/>
                  </a:moveTo>
                  <a:cubicBezTo>
                    <a:pt x="120000" y="0"/>
                    <a:pt x="120000" y="0"/>
                    <a:pt x="120000" y="0"/>
                  </a:cubicBezTo>
                  <a:cubicBezTo>
                    <a:pt x="120000" y="0"/>
                    <a:pt x="120000" y="0"/>
                    <a:pt x="0" y="0"/>
                  </a:cubicBezTo>
                  <a:close/>
                </a:path>
              </a:pathLst>
            </a:custGeom>
            <a:solidFill>
              <a:srgbClr val="f05370"/>
            </a:solidFill>
            <a:ln>
              <a:noFill/>
            </a:ln>
          </p:spPr>
          <p:style>
            <a:lnRef idx="0"/>
            <a:fillRef idx="0"/>
            <a:effectRef idx="0"/>
            <a:fontRef idx="minor"/>
          </p:style>
        </p:sp>
        <p:sp>
          <p:nvSpPr>
            <p:cNvPr id="596" name="CustomShape 33"/>
            <p:cNvSpPr/>
            <p:nvPr/>
          </p:nvSpPr>
          <p:spPr>
            <a:xfrm>
              <a:off x="9085680" y="62712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597" name="CustomShape 34"/>
            <p:cNvSpPr/>
            <p:nvPr/>
          </p:nvSpPr>
          <p:spPr>
            <a:xfrm>
              <a:off x="9083160" y="640080"/>
              <a:ext cx="360" cy="360"/>
            </a:xfrm>
            <a:custGeom>
              <a:avLst/>
              <a:gdLst/>
              <a:ahLst/>
              <a:rect l="l" t="t" r="r" b="b"/>
              <a:pathLst>
                <a:path w="120000" h="12000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598" name="CustomShape 35"/>
            <p:cNvSpPr/>
            <p:nvPr/>
          </p:nvSpPr>
          <p:spPr>
            <a:xfrm>
              <a:off x="9088200" y="64224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599" name="CustomShape 36"/>
            <p:cNvSpPr/>
            <p:nvPr/>
          </p:nvSpPr>
          <p:spPr>
            <a:xfrm>
              <a:off x="9102600" y="597600"/>
              <a:ext cx="360" cy="360"/>
            </a:xfrm>
            <a:custGeom>
              <a:avLst/>
              <a:gdLst/>
              <a:ahLst/>
              <a:rect l="l" t="t" r="r" b="b"/>
              <a:pathLst>
                <a:path w="120000" h="12000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600" name="CustomShape 37"/>
            <p:cNvSpPr/>
            <p:nvPr/>
          </p:nvSpPr>
          <p:spPr>
            <a:xfrm>
              <a:off x="9095400" y="633600"/>
              <a:ext cx="720" cy="720"/>
            </a:xfrm>
            <a:prstGeom prst="ellipse">
              <a:avLst/>
            </a:prstGeom>
            <a:solidFill>
              <a:srgbClr val="f05370"/>
            </a:solidFill>
            <a:ln>
              <a:noFill/>
            </a:ln>
          </p:spPr>
          <p:style>
            <a:lnRef idx="0"/>
            <a:fillRef idx="0"/>
            <a:effectRef idx="0"/>
            <a:fontRef idx="minor"/>
          </p:style>
        </p:sp>
        <p:sp>
          <p:nvSpPr>
            <p:cNvPr id="601" name="CustomShape 38"/>
            <p:cNvSpPr/>
            <p:nvPr/>
          </p:nvSpPr>
          <p:spPr>
            <a:xfrm>
              <a:off x="9135000" y="65988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602" name="CustomShape 39"/>
            <p:cNvSpPr/>
            <p:nvPr/>
          </p:nvSpPr>
          <p:spPr>
            <a:xfrm>
              <a:off x="9095400" y="63360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603" name="CustomShape 40"/>
            <p:cNvSpPr/>
            <p:nvPr/>
          </p:nvSpPr>
          <p:spPr>
            <a:xfrm>
              <a:off x="9090360" y="605160"/>
              <a:ext cx="360" cy="360"/>
            </a:xfrm>
            <a:custGeom>
              <a:avLst/>
              <a:gdLst/>
              <a:ahLst/>
              <a:rect l="l" t="t" r="r" b="b"/>
              <a:pathLst>
                <a:path w="120000" h="12000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604" name="CustomShape 41"/>
            <p:cNvSpPr/>
            <p:nvPr/>
          </p:nvSpPr>
          <p:spPr>
            <a:xfrm>
              <a:off x="9137520" y="659880"/>
              <a:ext cx="720" cy="720"/>
            </a:xfrm>
            <a:prstGeom prst="rect">
              <a:avLst/>
            </a:prstGeom>
            <a:solidFill>
              <a:srgbClr val="f05370"/>
            </a:solidFill>
            <a:ln>
              <a:noFill/>
            </a:ln>
          </p:spPr>
          <p:style>
            <a:lnRef idx="0"/>
            <a:fillRef idx="0"/>
            <a:effectRef idx="0"/>
            <a:fontRef idx="minor"/>
          </p:style>
        </p:sp>
        <p:sp>
          <p:nvSpPr>
            <p:cNvPr id="605" name="CustomShape 42"/>
            <p:cNvSpPr/>
            <p:nvPr/>
          </p:nvSpPr>
          <p:spPr>
            <a:xfrm>
              <a:off x="9095400" y="60192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606" name="CustomShape 43"/>
            <p:cNvSpPr/>
            <p:nvPr/>
          </p:nvSpPr>
          <p:spPr>
            <a:xfrm>
              <a:off x="9097560" y="59976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607" name="CustomShape 44"/>
            <p:cNvSpPr/>
            <p:nvPr/>
          </p:nvSpPr>
          <p:spPr>
            <a:xfrm>
              <a:off x="9097560" y="597600"/>
              <a:ext cx="360" cy="1800"/>
            </a:xfrm>
            <a:custGeom>
              <a:avLst/>
              <a:gdLst/>
              <a:ahLst/>
              <a:rect l="l" t="t" r="r" b="b"/>
              <a:pathLst>
                <a:path w="120000" h="120000">
                  <a:moveTo>
                    <a:pt x="0" y="120000"/>
                  </a:moveTo>
                  <a:cubicBezTo>
                    <a:pt x="0" y="0"/>
                    <a:pt x="0" y="0"/>
                    <a:pt x="0" y="0"/>
                  </a:cubicBezTo>
                  <a:cubicBezTo>
                    <a:pt x="0" y="0"/>
                    <a:pt x="0" y="0"/>
                    <a:pt x="0" y="0"/>
                  </a:cubicBezTo>
                  <a:lnTo>
                    <a:pt x="0" y="120000"/>
                  </a:lnTo>
                  <a:close/>
                </a:path>
              </a:pathLst>
            </a:custGeom>
            <a:solidFill>
              <a:srgbClr val="f05370"/>
            </a:solidFill>
            <a:ln>
              <a:noFill/>
            </a:ln>
          </p:spPr>
          <p:style>
            <a:lnRef idx="0"/>
            <a:fillRef idx="0"/>
            <a:effectRef idx="0"/>
            <a:fontRef idx="minor"/>
          </p:style>
        </p:sp>
        <p:sp>
          <p:nvSpPr>
            <p:cNvPr id="608" name="CustomShape 45"/>
            <p:cNvSpPr/>
            <p:nvPr/>
          </p:nvSpPr>
          <p:spPr>
            <a:xfrm>
              <a:off x="9095400" y="627120"/>
              <a:ext cx="360" cy="1800"/>
            </a:xfrm>
            <a:custGeom>
              <a:avLst/>
              <a:gdLst/>
              <a:ahLst/>
              <a:rect l="l" t="t" r="r" b="b"/>
              <a:pathLst>
                <a:path w="120000" h="120000">
                  <a:moveTo>
                    <a:pt x="0" y="0"/>
                  </a:moveTo>
                  <a:cubicBezTo>
                    <a:pt x="0" y="0"/>
                    <a:pt x="0" y="0"/>
                    <a:pt x="0" y="0"/>
                  </a:cubicBezTo>
                  <a:cubicBezTo>
                    <a:pt x="0" y="120000"/>
                    <a:pt x="0" y="0"/>
                    <a:pt x="0" y="0"/>
                  </a:cubicBezTo>
                  <a:close/>
                </a:path>
              </a:pathLst>
            </a:custGeom>
            <a:solidFill>
              <a:srgbClr val="f05370"/>
            </a:solidFill>
            <a:ln>
              <a:noFill/>
            </a:ln>
          </p:spPr>
          <p:style>
            <a:lnRef idx="0"/>
            <a:fillRef idx="0"/>
            <a:effectRef idx="0"/>
            <a:fontRef idx="minor"/>
          </p:style>
        </p:sp>
        <p:sp>
          <p:nvSpPr>
            <p:cNvPr id="609" name="CustomShape 46"/>
            <p:cNvSpPr/>
            <p:nvPr/>
          </p:nvSpPr>
          <p:spPr>
            <a:xfrm>
              <a:off x="9092880" y="61848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610" name="CustomShape 47"/>
            <p:cNvSpPr/>
            <p:nvPr/>
          </p:nvSpPr>
          <p:spPr>
            <a:xfrm>
              <a:off x="9095400" y="633600"/>
              <a:ext cx="720" cy="720"/>
            </a:xfrm>
            <a:prstGeom prst="rect">
              <a:avLst/>
            </a:prstGeom>
            <a:solidFill>
              <a:srgbClr val="f05370"/>
            </a:solidFill>
            <a:ln>
              <a:noFill/>
            </a:ln>
          </p:spPr>
          <p:style>
            <a:lnRef idx="0"/>
            <a:fillRef idx="0"/>
            <a:effectRef idx="0"/>
            <a:fontRef idx="minor"/>
          </p:style>
        </p:sp>
        <p:sp>
          <p:nvSpPr>
            <p:cNvPr id="611" name="CustomShape 48"/>
            <p:cNvSpPr/>
            <p:nvPr/>
          </p:nvSpPr>
          <p:spPr>
            <a:xfrm>
              <a:off x="9092880" y="61848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612" name="CustomShape 49"/>
            <p:cNvSpPr/>
            <p:nvPr/>
          </p:nvSpPr>
          <p:spPr>
            <a:xfrm>
              <a:off x="9102600" y="59760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613" name="CustomShape 50"/>
            <p:cNvSpPr/>
            <p:nvPr/>
          </p:nvSpPr>
          <p:spPr>
            <a:xfrm>
              <a:off x="9102600" y="59760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614" name="CustomShape 51"/>
            <p:cNvSpPr/>
            <p:nvPr/>
          </p:nvSpPr>
          <p:spPr>
            <a:xfrm>
              <a:off x="9102600" y="59760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615" name="CustomShape 52"/>
            <p:cNvSpPr/>
            <p:nvPr/>
          </p:nvSpPr>
          <p:spPr>
            <a:xfrm>
              <a:off x="9100080" y="597600"/>
              <a:ext cx="2160" cy="360"/>
            </a:xfrm>
            <a:custGeom>
              <a:avLst/>
              <a:gdLst/>
              <a:ahLst/>
              <a:rect l="l" t="t" r="r" b="b"/>
              <a:pathLst>
                <a:path w="120000" h="120000">
                  <a:moveTo>
                    <a:pt x="0" y="0"/>
                  </a:moveTo>
                  <a:cubicBezTo>
                    <a:pt x="120000" y="0"/>
                    <a:pt x="120000" y="0"/>
                    <a:pt x="120000" y="0"/>
                  </a:cubicBezTo>
                  <a:cubicBezTo>
                    <a:pt x="120000" y="0"/>
                    <a:pt x="120000" y="0"/>
                    <a:pt x="0" y="0"/>
                  </a:cubicBezTo>
                  <a:close/>
                </a:path>
              </a:pathLst>
            </a:custGeom>
            <a:solidFill>
              <a:srgbClr val="f05370"/>
            </a:solidFill>
            <a:ln>
              <a:noFill/>
            </a:ln>
          </p:spPr>
          <p:style>
            <a:lnRef idx="0"/>
            <a:fillRef idx="0"/>
            <a:effectRef idx="0"/>
            <a:fontRef idx="minor"/>
          </p:style>
        </p:sp>
        <p:sp>
          <p:nvSpPr>
            <p:cNvPr id="616" name="CustomShape 53"/>
            <p:cNvSpPr/>
            <p:nvPr/>
          </p:nvSpPr>
          <p:spPr>
            <a:xfrm>
              <a:off x="9100080" y="595440"/>
              <a:ext cx="2160" cy="1800"/>
            </a:xfrm>
            <a:custGeom>
              <a:avLst/>
              <a:gdLst/>
              <a:ahLst/>
              <a:rect l="l" t="t" r="r" b="b"/>
              <a:pathLst>
                <a:path w="120000" h="120000">
                  <a:moveTo>
                    <a:pt x="0" y="120000"/>
                  </a:moveTo>
                  <a:cubicBezTo>
                    <a:pt x="0" y="120000"/>
                    <a:pt x="120000" y="120000"/>
                    <a:pt x="120000" y="120000"/>
                  </a:cubicBezTo>
                  <a:cubicBezTo>
                    <a:pt x="120000" y="120000"/>
                    <a:pt x="120000" y="120000"/>
                    <a:pt x="120000" y="120000"/>
                  </a:cubicBezTo>
                  <a:cubicBezTo>
                    <a:pt x="120000" y="120000"/>
                    <a:pt x="0" y="0"/>
                    <a:pt x="0" y="120000"/>
                  </a:cubicBezTo>
                  <a:close/>
                </a:path>
              </a:pathLst>
            </a:custGeom>
            <a:solidFill>
              <a:srgbClr val="f05370"/>
            </a:solidFill>
            <a:ln>
              <a:noFill/>
            </a:ln>
          </p:spPr>
          <p:style>
            <a:lnRef idx="0"/>
            <a:fillRef idx="0"/>
            <a:effectRef idx="0"/>
            <a:fontRef idx="minor"/>
          </p:style>
        </p:sp>
        <p:sp>
          <p:nvSpPr>
            <p:cNvPr id="617" name="CustomShape 54"/>
            <p:cNvSpPr/>
            <p:nvPr/>
          </p:nvSpPr>
          <p:spPr>
            <a:xfrm>
              <a:off x="9092880" y="591120"/>
              <a:ext cx="2160" cy="1800"/>
            </a:xfrm>
            <a:custGeom>
              <a:avLst/>
              <a:gdLst/>
              <a:ahLst/>
              <a:rect l="l" t="t" r="r" b="b"/>
              <a:pathLst>
                <a:path w="120000" h="120000">
                  <a:moveTo>
                    <a:pt x="120000" y="120000"/>
                  </a:moveTo>
                  <a:cubicBezTo>
                    <a:pt x="120000" y="120000"/>
                    <a:pt x="120000" y="120000"/>
                    <a:pt x="120000" y="120000"/>
                  </a:cubicBezTo>
                  <a:cubicBezTo>
                    <a:pt x="120000" y="120000"/>
                    <a:pt x="120000" y="120000"/>
                    <a:pt x="120000" y="120000"/>
                  </a:cubicBezTo>
                  <a:cubicBezTo>
                    <a:pt x="0" y="0"/>
                    <a:pt x="120000" y="120000"/>
                    <a:pt x="120000" y="120000"/>
                  </a:cubicBezTo>
                  <a:close/>
                </a:path>
              </a:pathLst>
            </a:custGeom>
            <a:solidFill>
              <a:srgbClr val="f05370"/>
            </a:solidFill>
            <a:ln>
              <a:noFill/>
            </a:ln>
          </p:spPr>
          <p:style>
            <a:lnRef idx="0"/>
            <a:fillRef idx="0"/>
            <a:effectRef idx="0"/>
            <a:fontRef idx="minor"/>
          </p:style>
        </p:sp>
        <p:sp>
          <p:nvSpPr>
            <p:cNvPr id="618" name="CustomShape 55"/>
            <p:cNvSpPr/>
            <p:nvPr/>
          </p:nvSpPr>
          <p:spPr>
            <a:xfrm>
              <a:off x="9092880" y="59544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619" name="CustomShape 56"/>
            <p:cNvSpPr/>
            <p:nvPr/>
          </p:nvSpPr>
          <p:spPr>
            <a:xfrm>
              <a:off x="9085680" y="609480"/>
              <a:ext cx="2160" cy="360"/>
            </a:xfrm>
            <a:custGeom>
              <a:avLst/>
              <a:gdLst/>
              <a:ahLst/>
              <a:rect l="l" t="t" r="r" b="b"/>
              <a:pathLst>
                <a:path w="120000" h="120000">
                  <a:moveTo>
                    <a:pt x="120000" y="0"/>
                  </a:moveTo>
                  <a:cubicBezTo>
                    <a:pt x="0" y="0"/>
                    <a:pt x="0" y="0"/>
                    <a:pt x="0" y="0"/>
                  </a:cubicBezTo>
                  <a:cubicBezTo>
                    <a:pt x="120000" y="0"/>
                    <a:pt x="120000" y="0"/>
                    <a:pt x="120000" y="0"/>
                  </a:cubicBezTo>
                  <a:close/>
                </a:path>
              </a:pathLst>
            </a:custGeom>
            <a:solidFill>
              <a:srgbClr val="f05370"/>
            </a:solidFill>
            <a:ln>
              <a:noFill/>
            </a:ln>
          </p:spPr>
          <p:style>
            <a:lnRef idx="0"/>
            <a:fillRef idx="0"/>
            <a:effectRef idx="0"/>
            <a:fontRef idx="minor"/>
          </p:style>
        </p:sp>
        <p:sp>
          <p:nvSpPr>
            <p:cNvPr id="620" name="CustomShape 57"/>
            <p:cNvSpPr/>
            <p:nvPr/>
          </p:nvSpPr>
          <p:spPr>
            <a:xfrm>
              <a:off x="9092880" y="613800"/>
              <a:ext cx="2160" cy="360"/>
            </a:xfrm>
            <a:custGeom>
              <a:avLst/>
              <a:gdLst/>
              <a:ahLst/>
              <a:rect l="l" t="t" r="r" b="b"/>
              <a:pathLst>
                <a:path w="120000" h="120000">
                  <a:moveTo>
                    <a:pt x="120000" y="0"/>
                  </a:moveTo>
                  <a:lnTo>
                    <a:pt x="120000" y="0"/>
                  </a:lnTo>
                  <a:lnTo>
                    <a:pt x="0" y="0"/>
                  </a:lnTo>
                  <a:lnTo>
                    <a:pt x="120000" y="0"/>
                  </a:lnTo>
                  <a:close/>
                </a:path>
              </a:pathLst>
            </a:custGeom>
            <a:solidFill>
              <a:srgbClr val="f05370"/>
            </a:solidFill>
            <a:ln>
              <a:noFill/>
            </a:ln>
          </p:spPr>
          <p:style>
            <a:lnRef idx="0"/>
            <a:fillRef idx="0"/>
            <a:effectRef idx="0"/>
            <a:fontRef idx="minor"/>
          </p:style>
        </p:sp>
        <p:sp>
          <p:nvSpPr>
            <p:cNvPr id="621" name="CustomShape 58"/>
            <p:cNvSpPr/>
            <p:nvPr/>
          </p:nvSpPr>
          <p:spPr>
            <a:xfrm>
              <a:off x="9085680" y="613800"/>
              <a:ext cx="360" cy="1800"/>
            </a:xfrm>
            <a:custGeom>
              <a:avLst/>
              <a:gdLst/>
              <a:ahLst/>
              <a:rect l="l" t="t" r="r" b="b"/>
              <a:pathLst>
                <a:path w="120000" h="120000">
                  <a:moveTo>
                    <a:pt x="0" y="120000"/>
                  </a:moveTo>
                  <a:lnTo>
                    <a:pt x="0" y="0"/>
                  </a:lnTo>
                  <a:lnTo>
                    <a:pt x="0" y="120000"/>
                  </a:lnTo>
                  <a:lnTo>
                    <a:pt x="0" y="120000"/>
                  </a:lnTo>
                  <a:close/>
                </a:path>
              </a:pathLst>
            </a:custGeom>
            <a:solidFill>
              <a:srgbClr val="f05370"/>
            </a:solidFill>
            <a:ln>
              <a:noFill/>
            </a:ln>
          </p:spPr>
          <p:style>
            <a:lnRef idx="0"/>
            <a:fillRef idx="0"/>
            <a:effectRef idx="0"/>
            <a:fontRef idx="minor"/>
          </p:style>
        </p:sp>
        <p:sp>
          <p:nvSpPr>
            <p:cNvPr id="622" name="CustomShape 59"/>
            <p:cNvSpPr/>
            <p:nvPr/>
          </p:nvSpPr>
          <p:spPr>
            <a:xfrm>
              <a:off x="9085680" y="642240"/>
              <a:ext cx="2160" cy="360"/>
            </a:xfrm>
            <a:custGeom>
              <a:avLst/>
              <a:gdLst/>
              <a:ahLst/>
              <a:rect l="l" t="t" r="r" b="b"/>
              <a:pathLst>
                <a:path w="120000" h="120000">
                  <a:moveTo>
                    <a:pt x="0" y="0"/>
                  </a:moveTo>
                  <a:cubicBezTo>
                    <a:pt x="120000" y="0"/>
                    <a:pt x="120000" y="0"/>
                    <a:pt x="120000" y="0"/>
                  </a:cubicBezTo>
                  <a:cubicBezTo>
                    <a:pt x="120000" y="0"/>
                    <a:pt x="0" y="0"/>
                    <a:pt x="0" y="0"/>
                  </a:cubicBezTo>
                  <a:close/>
                </a:path>
              </a:pathLst>
            </a:custGeom>
            <a:solidFill>
              <a:srgbClr val="f05370"/>
            </a:solidFill>
            <a:ln>
              <a:noFill/>
            </a:ln>
          </p:spPr>
          <p:style>
            <a:lnRef idx="0"/>
            <a:fillRef idx="0"/>
            <a:effectRef idx="0"/>
            <a:fontRef idx="minor"/>
          </p:style>
        </p:sp>
        <p:sp>
          <p:nvSpPr>
            <p:cNvPr id="623" name="CustomShape 60"/>
            <p:cNvSpPr/>
            <p:nvPr/>
          </p:nvSpPr>
          <p:spPr>
            <a:xfrm>
              <a:off x="9100080" y="644400"/>
              <a:ext cx="360" cy="1800"/>
            </a:xfrm>
            <a:custGeom>
              <a:avLst/>
              <a:gdLst/>
              <a:ahLst/>
              <a:rect l="l" t="t" r="r" b="b"/>
              <a:pathLst>
                <a:path w="120000" h="120000">
                  <a:moveTo>
                    <a:pt x="0" y="0"/>
                  </a:moveTo>
                  <a:cubicBezTo>
                    <a:pt x="0" y="120000"/>
                    <a:pt x="0" y="120000"/>
                    <a:pt x="0" y="120000"/>
                  </a:cubicBezTo>
                  <a:cubicBezTo>
                    <a:pt x="0" y="120000"/>
                    <a:pt x="0" y="0"/>
                    <a:pt x="0" y="0"/>
                  </a:cubicBezTo>
                  <a:close/>
                </a:path>
              </a:pathLst>
            </a:custGeom>
            <a:solidFill>
              <a:srgbClr val="f05370"/>
            </a:solidFill>
            <a:ln>
              <a:noFill/>
            </a:ln>
          </p:spPr>
          <p:style>
            <a:lnRef idx="0"/>
            <a:fillRef idx="0"/>
            <a:effectRef idx="0"/>
            <a:fontRef idx="minor"/>
          </p:style>
        </p:sp>
        <p:sp>
          <p:nvSpPr>
            <p:cNvPr id="624" name="CustomShape 61"/>
            <p:cNvSpPr/>
            <p:nvPr/>
          </p:nvSpPr>
          <p:spPr>
            <a:xfrm>
              <a:off x="9125280" y="666360"/>
              <a:ext cx="2160" cy="360"/>
            </a:xfrm>
            <a:custGeom>
              <a:avLst/>
              <a:gdLst/>
              <a:ahLst/>
              <a:rect l="l" t="t" r="r" b="b"/>
              <a:pathLst>
                <a:path w="120000" h="120000">
                  <a:moveTo>
                    <a:pt x="0" y="0"/>
                  </a:moveTo>
                  <a:lnTo>
                    <a:pt x="0" y="0"/>
                  </a:lnTo>
                  <a:lnTo>
                    <a:pt x="120000" y="0"/>
                  </a:lnTo>
                  <a:lnTo>
                    <a:pt x="0" y="0"/>
                  </a:lnTo>
                  <a:close/>
                </a:path>
              </a:pathLst>
            </a:custGeom>
            <a:solidFill>
              <a:srgbClr val="f05370"/>
            </a:solidFill>
            <a:ln>
              <a:noFill/>
            </a:ln>
          </p:spPr>
          <p:style>
            <a:lnRef idx="0"/>
            <a:fillRef idx="0"/>
            <a:effectRef idx="0"/>
            <a:fontRef idx="minor"/>
          </p:style>
        </p:sp>
        <p:sp>
          <p:nvSpPr>
            <p:cNvPr id="625" name="CustomShape 62"/>
            <p:cNvSpPr/>
            <p:nvPr/>
          </p:nvSpPr>
          <p:spPr>
            <a:xfrm>
              <a:off x="7727760" y="1803600"/>
              <a:ext cx="438120" cy="628920"/>
            </a:xfrm>
            <a:custGeom>
              <a:avLst/>
              <a:gdLst/>
              <a:ahLst/>
              <a:rect l="l" t="t" r="r" b="b"/>
              <a:pathLst>
                <a:path w="120000" h="120000">
                  <a:moveTo>
                    <a:pt x="99904" y="28012"/>
                  </a:moveTo>
                  <a:cubicBezTo>
                    <a:pt x="99904" y="28012"/>
                    <a:pt x="100589" y="27231"/>
                    <a:pt x="101686" y="25860"/>
                  </a:cubicBezTo>
                  <a:cubicBezTo>
                    <a:pt x="96038" y="21347"/>
                    <a:pt x="89540" y="17234"/>
                    <a:pt x="82330" y="13607"/>
                  </a:cubicBezTo>
                  <a:cubicBezTo>
                    <a:pt x="72515" y="8625"/>
                    <a:pt x="61823" y="4356"/>
                    <a:pt x="51295" y="0"/>
                  </a:cubicBezTo>
                  <a:cubicBezTo>
                    <a:pt x="20891" y="33601"/>
                    <a:pt x="0" y="88845"/>
                    <a:pt x="120000" y="120000"/>
                  </a:cubicBezTo>
                  <a:lnTo>
                    <a:pt x="115750" y="95666"/>
                  </a:lnTo>
                  <a:cubicBezTo>
                    <a:pt x="115750" y="95701"/>
                    <a:pt x="44276" y="64842"/>
                    <a:pt x="99904" y="28012"/>
                  </a:cubicBezTo>
                  <a:close/>
                </a:path>
              </a:pathLst>
            </a:custGeom>
            <a:solidFill>
              <a:srgbClr val="fdba81"/>
            </a:solidFill>
            <a:ln>
              <a:noFill/>
            </a:ln>
          </p:spPr>
          <p:style>
            <a:lnRef idx="0"/>
            <a:fillRef idx="0"/>
            <a:effectRef idx="0"/>
            <a:fontRef idx="minor"/>
          </p:style>
        </p:sp>
        <p:sp>
          <p:nvSpPr>
            <p:cNvPr id="626" name="CustomShape 63"/>
            <p:cNvSpPr/>
            <p:nvPr/>
          </p:nvSpPr>
          <p:spPr>
            <a:xfrm>
              <a:off x="8753760" y="1018800"/>
              <a:ext cx="47880" cy="155880"/>
            </a:xfrm>
            <a:custGeom>
              <a:avLst/>
              <a:gdLst/>
              <a:ahLst/>
              <a:rect l="l" t="t" r="r" b="b"/>
              <a:pathLst>
                <a:path w="120000" h="120000">
                  <a:moveTo>
                    <a:pt x="0" y="0"/>
                  </a:moveTo>
                  <a:cubicBezTo>
                    <a:pt x="0" y="0"/>
                    <a:pt x="106500" y="3498"/>
                    <a:pt x="113500" y="50309"/>
                  </a:cubicBezTo>
                  <a:cubicBezTo>
                    <a:pt x="120000" y="94950"/>
                    <a:pt x="0" y="120000"/>
                    <a:pt x="0" y="120000"/>
                  </a:cubicBezTo>
                  <a:lnTo>
                    <a:pt x="0" y="0"/>
                  </a:lnTo>
                  <a:close/>
                </a:path>
              </a:pathLst>
            </a:custGeom>
            <a:solidFill>
              <a:srgbClr val="d7ad7a"/>
            </a:solidFill>
            <a:ln>
              <a:noFill/>
            </a:ln>
          </p:spPr>
          <p:style>
            <a:lnRef idx="0"/>
            <a:fillRef idx="0"/>
            <a:effectRef idx="0"/>
            <a:fontRef idx="minor"/>
          </p:style>
        </p:sp>
        <p:sp>
          <p:nvSpPr>
            <p:cNvPr id="627" name="CustomShape 64"/>
            <p:cNvSpPr/>
            <p:nvPr/>
          </p:nvSpPr>
          <p:spPr>
            <a:xfrm>
              <a:off x="8220960" y="727200"/>
              <a:ext cx="554400" cy="927720"/>
            </a:xfrm>
            <a:custGeom>
              <a:avLst/>
              <a:gdLst/>
              <a:ahLst/>
              <a:rect l="l" t="t" r="r" b="b"/>
              <a:pathLst>
                <a:path w="120000" h="120000">
                  <a:moveTo>
                    <a:pt x="27588" y="8807"/>
                  </a:moveTo>
                  <a:cubicBezTo>
                    <a:pt x="27588" y="8807"/>
                    <a:pt x="11312" y="15990"/>
                    <a:pt x="9297" y="20936"/>
                  </a:cubicBezTo>
                  <a:cubicBezTo>
                    <a:pt x="7281" y="25893"/>
                    <a:pt x="9297" y="37727"/>
                    <a:pt x="9297" y="37727"/>
                  </a:cubicBezTo>
                  <a:cubicBezTo>
                    <a:pt x="9297" y="37727"/>
                    <a:pt x="0" y="35466"/>
                    <a:pt x="173" y="45769"/>
                  </a:cubicBezTo>
                  <a:cubicBezTo>
                    <a:pt x="303" y="51315"/>
                    <a:pt x="2188" y="57356"/>
                    <a:pt x="13870" y="61218"/>
                  </a:cubicBezTo>
                  <a:cubicBezTo>
                    <a:pt x="13870" y="61218"/>
                    <a:pt x="13870" y="65540"/>
                    <a:pt x="16947" y="70485"/>
                  </a:cubicBezTo>
                  <a:cubicBezTo>
                    <a:pt x="20003" y="75443"/>
                    <a:pt x="27285" y="80023"/>
                    <a:pt x="41957" y="82979"/>
                  </a:cubicBezTo>
                  <a:cubicBezTo>
                    <a:pt x="48069" y="84215"/>
                    <a:pt x="40787" y="100394"/>
                    <a:pt x="40787" y="100394"/>
                  </a:cubicBezTo>
                  <a:cubicBezTo>
                    <a:pt x="40787" y="100394"/>
                    <a:pt x="53270" y="119999"/>
                    <a:pt x="68918" y="119941"/>
                  </a:cubicBezTo>
                  <a:cubicBezTo>
                    <a:pt x="78280" y="119905"/>
                    <a:pt x="95965" y="104280"/>
                    <a:pt x="98045" y="98204"/>
                  </a:cubicBezTo>
                  <a:cubicBezTo>
                    <a:pt x="98045" y="98204"/>
                    <a:pt x="87881" y="85404"/>
                    <a:pt x="97677" y="81554"/>
                  </a:cubicBezTo>
                  <a:cubicBezTo>
                    <a:pt x="107451" y="77703"/>
                    <a:pt x="120000" y="72251"/>
                    <a:pt x="116944" y="50185"/>
                  </a:cubicBezTo>
                  <a:cubicBezTo>
                    <a:pt x="113888" y="28118"/>
                    <a:pt x="114928" y="22031"/>
                    <a:pt x="110832" y="17085"/>
                  </a:cubicBezTo>
                  <a:cubicBezTo>
                    <a:pt x="106779" y="12128"/>
                    <a:pt x="84457" y="0"/>
                    <a:pt x="27588" y="8807"/>
                  </a:cubicBezTo>
                  <a:close/>
                </a:path>
              </a:pathLst>
            </a:custGeom>
            <a:solidFill>
              <a:srgbClr val="fdba81"/>
            </a:solidFill>
            <a:ln>
              <a:noFill/>
            </a:ln>
          </p:spPr>
          <p:style>
            <a:lnRef idx="0"/>
            <a:fillRef idx="0"/>
            <a:effectRef idx="0"/>
            <a:fontRef idx="minor"/>
          </p:style>
        </p:sp>
        <p:sp>
          <p:nvSpPr>
            <p:cNvPr id="628" name="CustomShape 65"/>
            <p:cNvSpPr/>
            <p:nvPr/>
          </p:nvSpPr>
          <p:spPr>
            <a:xfrm>
              <a:off x="8445960" y="1363320"/>
              <a:ext cx="205560" cy="95760"/>
            </a:xfrm>
            <a:custGeom>
              <a:avLst/>
              <a:gdLst/>
              <a:ahLst/>
              <a:rect l="l" t="t" r="r" b="b"/>
              <a:pathLst>
                <a:path w="120000" h="120000">
                  <a:moveTo>
                    <a:pt x="0" y="14164"/>
                  </a:moveTo>
                  <a:cubicBezTo>
                    <a:pt x="0" y="14164"/>
                    <a:pt x="70423" y="69801"/>
                    <a:pt x="116379" y="0"/>
                  </a:cubicBezTo>
                  <a:cubicBezTo>
                    <a:pt x="116379" y="0"/>
                    <a:pt x="120000" y="98810"/>
                    <a:pt x="74510" y="109461"/>
                  </a:cubicBezTo>
                  <a:cubicBezTo>
                    <a:pt x="29197" y="120000"/>
                    <a:pt x="0" y="14164"/>
                    <a:pt x="0" y="14164"/>
                  </a:cubicBezTo>
                  <a:close/>
                </a:path>
              </a:pathLst>
            </a:custGeom>
            <a:solidFill>
              <a:srgbClr val="d7ad7a"/>
            </a:solidFill>
            <a:ln>
              <a:noFill/>
            </a:ln>
          </p:spPr>
          <p:style>
            <a:lnRef idx="0"/>
            <a:fillRef idx="0"/>
            <a:effectRef idx="0"/>
            <a:fontRef idx="minor"/>
          </p:style>
        </p:sp>
        <p:sp>
          <p:nvSpPr>
            <p:cNvPr id="629" name="CustomShape 66"/>
            <p:cNvSpPr/>
            <p:nvPr/>
          </p:nvSpPr>
          <p:spPr>
            <a:xfrm>
              <a:off x="8124120" y="406080"/>
              <a:ext cx="870480" cy="669600"/>
            </a:xfrm>
            <a:custGeom>
              <a:avLst/>
              <a:gdLst/>
              <a:ahLst/>
              <a:rect l="l" t="t" r="r" b="b"/>
              <a:pathLst>
                <a:path w="120000" h="120000">
                  <a:moveTo>
                    <a:pt x="33863" y="79026"/>
                  </a:moveTo>
                  <a:cubicBezTo>
                    <a:pt x="33863" y="79026"/>
                    <a:pt x="37067" y="65227"/>
                    <a:pt x="46804" y="72812"/>
                  </a:cubicBezTo>
                  <a:cubicBezTo>
                    <a:pt x="56554" y="80413"/>
                    <a:pt x="55187" y="106934"/>
                    <a:pt x="88194" y="106184"/>
                  </a:cubicBezTo>
                  <a:cubicBezTo>
                    <a:pt x="116616" y="105548"/>
                    <a:pt x="120000" y="78162"/>
                    <a:pt x="120000" y="78162"/>
                  </a:cubicBezTo>
                  <a:cubicBezTo>
                    <a:pt x="120000" y="78162"/>
                    <a:pt x="110539" y="92744"/>
                    <a:pt x="102819" y="86725"/>
                  </a:cubicBezTo>
                  <a:cubicBezTo>
                    <a:pt x="95099" y="80690"/>
                    <a:pt x="99380" y="59372"/>
                    <a:pt x="98096" y="47677"/>
                  </a:cubicBezTo>
                  <a:cubicBezTo>
                    <a:pt x="96812" y="35998"/>
                    <a:pt x="42136" y="0"/>
                    <a:pt x="16020" y="56289"/>
                  </a:cubicBezTo>
                  <a:cubicBezTo>
                    <a:pt x="16020" y="56289"/>
                    <a:pt x="15592" y="66972"/>
                    <a:pt x="18589" y="71523"/>
                  </a:cubicBezTo>
                  <a:lnTo>
                    <a:pt x="13368" y="74068"/>
                  </a:lnTo>
                  <a:cubicBezTo>
                    <a:pt x="13368" y="74068"/>
                    <a:pt x="0" y="87182"/>
                    <a:pt x="13368" y="120000"/>
                  </a:cubicBezTo>
                  <a:cubicBezTo>
                    <a:pt x="13368" y="120000"/>
                    <a:pt x="15702" y="108305"/>
                    <a:pt x="19210" y="111583"/>
                  </a:cubicBezTo>
                  <a:cubicBezTo>
                    <a:pt x="22373" y="114519"/>
                    <a:pt x="22911" y="116688"/>
                    <a:pt x="22911" y="116688"/>
                  </a:cubicBezTo>
                  <a:cubicBezTo>
                    <a:pt x="22911" y="116688"/>
                    <a:pt x="18630" y="100948"/>
                    <a:pt x="21199" y="90313"/>
                  </a:cubicBezTo>
                  <a:cubicBezTo>
                    <a:pt x="23740" y="79679"/>
                    <a:pt x="33863" y="79026"/>
                    <a:pt x="33863" y="79026"/>
                  </a:cubicBezTo>
                  <a:close/>
                </a:path>
              </a:pathLst>
            </a:custGeom>
            <a:solidFill>
              <a:srgbClr val="8d3807"/>
            </a:solidFill>
            <a:ln>
              <a:noFill/>
            </a:ln>
          </p:spPr>
          <p:style>
            <a:lnRef idx="0"/>
            <a:fillRef idx="0"/>
            <a:effectRef idx="0"/>
            <a:fontRef idx="minor"/>
          </p:style>
        </p:sp>
        <p:sp>
          <p:nvSpPr>
            <p:cNvPr id="630" name="CustomShape 67"/>
            <p:cNvSpPr/>
            <p:nvPr/>
          </p:nvSpPr>
          <p:spPr>
            <a:xfrm>
              <a:off x="8337960" y="1094760"/>
              <a:ext cx="65160" cy="39600"/>
            </a:xfrm>
            <a:custGeom>
              <a:avLst/>
              <a:gdLst/>
              <a:ahLst/>
              <a:rect l="l" t="t" r="r" b="b"/>
              <a:pathLst>
                <a:path w="120000" h="120000">
                  <a:moveTo>
                    <a:pt x="113394" y="10958"/>
                  </a:moveTo>
                  <a:cubicBezTo>
                    <a:pt x="106605" y="0"/>
                    <a:pt x="93577" y="3835"/>
                    <a:pt x="85871" y="10136"/>
                  </a:cubicBezTo>
                  <a:cubicBezTo>
                    <a:pt x="58899" y="30958"/>
                    <a:pt x="33027" y="57260"/>
                    <a:pt x="8807" y="83561"/>
                  </a:cubicBezTo>
                  <a:cubicBezTo>
                    <a:pt x="3486" y="89041"/>
                    <a:pt x="0" y="101369"/>
                    <a:pt x="4587" y="109041"/>
                  </a:cubicBezTo>
                  <a:cubicBezTo>
                    <a:pt x="10825" y="120000"/>
                    <a:pt x="24220" y="115890"/>
                    <a:pt x="31559" y="109863"/>
                  </a:cubicBezTo>
                  <a:cubicBezTo>
                    <a:pt x="56330" y="87397"/>
                    <a:pt x="80733" y="64109"/>
                    <a:pt x="104954" y="41095"/>
                  </a:cubicBezTo>
                  <a:cubicBezTo>
                    <a:pt x="110825" y="35616"/>
                    <a:pt x="120000" y="22465"/>
                    <a:pt x="113394" y="10958"/>
                  </a:cubicBezTo>
                  <a:close/>
                </a:path>
              </a:pathLst>
            </a:custGeom>
            <a:solidFill>
              <a:srgbClr val="d7ad7a"/>
            </a:solidFill>
            <a:ln>
              <a:noFill/>
            </a:ln>
          </p:spPr>
          <p:style>
            <a:lnRef idx="0"/>
            <a:fillRef idx="0"/>
            <a:effectRef idx="0"/>
            <a:fontRef idx="minor"/>
          </p:style>
        </p:sp>
        <p:sp>
          <p:nvSpPr>
            <p:cNvPr id="631" name="CustomShape 68"/>
            <p:cNvSpPr/>
            <p:nvPr/>
          </p:nvSpPr>
          <p:spPr>
            <a:xfrm>
              <a:off x="8364240" y="1111680"/>
              <a:ext cx="72000" cy="41760"/>
            </a:xfrm>
            <a:custGeom>
              <a:avLst/>
              <a:gdLst/>
              <a:ahLst/>
              <a:rect l="l" t="t" r="r" b="b"/>
              <a:pathLst>
                <a:path w="120000" h="120000">
                  <a:moveTo>
                    <a:pt x="114041" y="10434"/>
                  </a:moveTo>
                  <a:cubicBezTo>
                    <a:pt x="107917" y="0"/>
                    <a:pt x="96165" y="3652"/>
                    <a:pt x="89710" y="9652"/>
                  </a:cubicBezTo>
                  <a:cubicBezTo>
                    <a:pt x="64055" y="33130"/>
                    <a:pt x="39724" y="59739"/>
                    <a:pt x="13572" y="81130"/>
                  </a:cubicBezTo>
                  <a:cubicBezTo>
                    <a:pt x="7944" y="85565"/>
                    <a:pt x="0" y="99391"/>
                    <a:pt x="6124" y="109826"/>
                  </a:cubicBezTo>
                  <a:cubicBezTo>
                    <a:pt x="12082" y="120000"/>
                    <a:pt x="23337" y="115565"/>
                    <a:pt x="30289" y="110608"/>
                  </a:cubicBezTo>
                  <a:cubicBezTo>
                    <a:pt x="56937" y="89217"/>
                    <a:pt x="81268" y="62608"/>
                    <a:pt x="106924" y="39130"/>
                  </a:cubicBezTo>
                  <a:cubicBezTo>
                    <a:pt x="112055" y="33913"/>
                    <a:pt x="120000" y="20608"/>
                    <a:pt x="114041" y="10434"/>
                  </a:cubicBezTo>
                  <a:close/>
                </a:path>
              </a:pathLst>
            </a:custGeom>
            <a:solidFill>
              <a:srgbClr val="d7ad7a"/>
            </a:solidFill>
            <a:ln>
              <a:noFill/>
            </a:ln>
          </p:spPr>
          <p:style>
            <a:lnRef idx="0"/>
            <a:fillRef idx="0"/>
            <a:effectRef idx="0"/>
            <a:fontRef idx="minor"/>
          </p:style>
        </p:sp>
        <p:sp>
          <p:nvSpPr>
            <p:cNvPr id="632" name="CustomShape 69"/>
            <p:cNvSpPr/>
            <p:nvPr/>
          </p:nvSpPr>
          <p:spPr>
            <a:xfrm>
              <a:off x="8408160" y="1133280"/>
              <a:ext cx="38880" cy="27720"/>
            </a:xfrm>
            <a:custGeom>
              <a:avLst/>
              <a:gdLst/>
              <a:ahLst/>
              <a:rect l="l" t="t" r="r" b="b"/>
              <a:pathLst>
                <a:path w="120000" h="120000">
                  <a:moveTo>
                    <a:pt x="108979" y="10129"/>
                  </a:moveTo>
                  <a:cubicBezTo>
                    <a:pt x="95204" y="0"/>
                    <a:pt x="73469" y="6623"/>
                    <a:pt x="62142" y="19870"/>
                  </a:cubicBezTo>
                  <a:cubicBezTo>
                    <a:pt x="47448" y="37402"/>
                    <a:pt x="31224" y="51818"/>
                    <a:pt x="17448" y="69350"/>
                  </a:cubicBezTo>
                  <a:cubicBezTo>
                    <a:pt x="8571" y="80259"/>
                    <a:pt x="0" y="100129"/>
                    <a:pt x="15612" y="110259"/>
                  </a:cubicBezTo>
                  <a:cubicBezTo>
                    <a:pt x="29387" y="120000"/>
                    <a:pt x="51122" y="113376"/>
                    <a:pt x="62142" y="100129"/>
                  </a:cubicBezTo>
                  <a:cubicBezTo>
                    <a:pt x="78673" y="80259"/>
                    <a:pt x="96734" y="65064"/>
                    <a:pt x="112346" y="44025"/>
                  </a:cubicBezTo>
                  <a:cubicBezTo>
                    <a:pt x="119999" y="33116"/>
                    <a:pt x="119387" y="16753"/>
                    <a:pt x="108979" y="10129"/>
                  </a:cubicBezTo>
                  <a:close/>
                </a:path>
              </a:pathLst>
            </a:custGeom>
            <a:solidFill>
              <a:srgbClr val="d7ad7a"/>
            </a:solidFill>
            <a:ln>
              <a:noFill/>
            </a:ln>
          </p:spPr>
          <p:style>
            <a:lnRef idx="0"/>
            <a:fillRef idx="0"/>
            <a:effectRef idx="0"/>
            <a:fontRef idx="minor"/>
          </p:style>
        </p:sp>
        <p:sp>
          <p:nvSpPr>
            <p:cNvPr id="633" name="CustomShape 70"/>
            <p:cNvSpPr/>
            <p:nvPr/>
          </p:nvSpPr>
          <p:spPr>
            <a:xfrm>
              <a:off x="8640360" y="1087920"/>
              <a:ext cx="65160" cy="39240"/>
            </a:xfrm>
            <a:custGeom>
              <a:avLst/>
              <a:gdLst/>
              <a:ahLst/>
              <a:rect l="l" t="t" r="r" b="b"/>
              <a:pathLst>
                <a:path w="120000" h="120000">
                  <a:moveTo>
                    <a:pt x="112705" y="10709"/>
                  </a:moveTo>
                  <a:cubicBezTo>
                    <a:pt x="106139" y="0"/>
                    <a:pt x="93191" y="3844"/>
                    <a:pt x="85531" y="10160"/>
                  </a:cubicBezTo>
                  <a:cubicBezTo>
                    <a:pt x="58723" y="31029"/>
                    <a:pt x="33009" y="57391"/>
                    <a:pt x="8753" y="83752"/>
                  </a:cubicBezTo>
                  <a:cubicBezTo>
                    <a:pt x="3647" y="88970"/>
                    <a:pt x="0" y="101601"/>
                    <a:pt x="4741" y="109290"/>
                  </a:cubicBezTo>
                  <a:cubicBezTo>
                    <a:pt x="10942" y="120000"/>
                    <a:pt x="24255" y="116155"/>
                    <a:pt x="31550" y="110114"/>
                  </a:cubicBezTo>
                  <a:cubicBezTo>
                    <a:pt x="55623" y="87597"/>
                    <a:pt x="80425" y="64256"/>
                    <a:pt x="104498" y="40915"/>
                  </a:cubicBezTo>
                  <a:cubicBezTo>
                    <a:pt x="110699" y="35697"/>
                    <a:pt x="120000" y="22517"/>
                    <a:pt x="112705" y="10709"/>
                  </a:cubicBezTo>
                  <a:close/>
                </a:path>
              </a:pathLst>
            </a:custGeom>
            <a:solidFill>
              <a:srgbClr val="d7ad7a"/>
            </a:solidFill>
            <a:ln>
              <a:noFill/>
            </a:ln>
          </p:spPr>
          <p:style>
            <a:lnRef idx="0"/>
            <a:fillRef idx="0"/>
            <a:effectRef idx="0"/>
            <a:fontRef idx="minor"/>
          </p:style>
        </p:sp>
        <p:sp>
          <p:nvSpPr>
            <p:cNvPr id="634" name="CustomShape 71"/>
            <p:cNvSpPr/>
            <p:nvPr/>
          </p:nvSpPr>
          <p:spPr>
            <a:xfrm>
              <a:off x="8666640" y="1105200"/>
              <a:ext cx="72720" cy="41760"/>
            </a:xfrm>
            <a:custGeom>
              <a:avLst/>
              <a:gdLst/>
              <a:ahLst/>
              <a:rect l="l" t="t" r="r" b="b"/>
              <a:pathLst>
                <a:path w="120000" h="120000">
                  <a:moveTo>
                    <a:pt x="113875" y="10434"/>
                  </a:moveTo>
                  <a:cubicBezTo>
                    <a:pt x="107917" y="0"/>
                    <a:pt x="96165" y="3652"/>
                    <a:pt x="89710" y="9652"/>
                  </a:cubicBezTo>
                  <a:cubicBezTo>
                    <a:pt x="63889" y="33130"/>
                    <a:pt x="39724" y="59739"/>
                    <a:pt x="13406" y="80869"/>
                  </a:cubicBezTo>
                  <a:cubicBezTo>
                    <a:pt x="7944" y="85304"/>
                    <a:pt x="0" y="99391"/>
                    <a:pt x="5958" y="109826"/>
                  </a:cubicBezTo>
                  <a:cubicBezTo>
                    <a:pt x="12082" y="120000"/>
                    <a:pt x="23337" y="115565"/>
                    <a:pt x="30289" y="110347"/>
                  </a:cubicBezTo>
                  <a:cubicBezTo>
                    <a:pt x="56937" y="88956"/>
                    <a:pt x="81268" y="62608"/>
                    <a:pt x="106924" y="39130"/>
                  </a:cubicBezTo>
                  <a:cubicBezTo>
                    <a:pt x="112055" y="33913"/>
                    <a:pt x="120000" y="20608"/>
                    <a:pt x="113875" y="10434"/>
                  </a:cubicBezTo>
                  <a:close/>
                </a:path>
              </a:pathLst>
            </a:custGeom>
            <a:solidFill>
              <a:srgbClr val="d7ad7a"/>
            </a:solidFill>
            <a:ln>
              <a:noFill/>
            </a:ln>
          </p:spPr>
          <p:style>
            <a:lnRef idx="0"/>
            <a:fillRef idx="0"/>
            <a:effectRef idx="0"/>
            <a:fontRef idx="minor"/>
          </p:style>
        </p:sp>
        <p:sp>
          <p:nvSpPr>
            <p:cNvPr id="635" name="CustomShape 72"/>
            <p:cNvSpPr/>
            <p:nvPr/>
          </p:nvSpPr>
          <p:spPr>
            <a:xfrm>
              <a:off x="8710560" y="1126080"/>
              <a:ext cx="39600" cy="27720"/>
            </a:xfrm>
            <a:custGeom>
              <a:avLst/>
              <a:gdLst/>
              <a:ahLst/>
              <a:rect l="l" t="t" r="r" b="b"/>
              <a:pathLst>
                <a:path w="120000" h="120000">
                  <a:moveTo>
                    <a:pt x="108151" y="10129"/>
                  </a:moveTo>
                  <a:cubicBezTo>
                    <a:pt x="94177" y="0"/>
                    <a:pt x="72911" y="6623"/>
                    <a:pt x="61670" y="19870"/>
                  </a:cubicBezTo>
                  <a:cubicBezTo>
                    <a:pt x="47088" y="37402"/>
                    <a:pt x="30987" y="51818"/>
                    <a:pt x="17012" y="69350"/>
                  </a:cubicBezTo>
                  <a:cubicBezTo>
                    <a:pt x="8506" y="80259"/>
                    <a:pt x="0" y="100129"/>
                    <a:pt x="15493" y="109870"/>
                  </a:cubicBezTo>
                  <a:cubicBezTo>
                    <a:pt x="29164" y="120000"/>
                    <a:pt x="50430" y="113376"/>
                    <a:pt x="61670" y="100129"/>
                  </a:cubicBezTo>
                  <a:cubicBezTo>
                    <a:pt x="78075" y="80259"/>
                    <a:pt x="96000" y="65064"/>
                    <a:pt x="111493" y="44025"/>
                  </a:cubicBezTo>
                  <a:cubicBezTo>
                    <a:pt x="120000" y="33116"/>
                    <a:pt x="118177" y="16753"/>
                    <a:pt x="108151" y="10129"/>
                  </a:cubicBezTo>
                  <a:close/>
                </a:path>
              </a:pathLst>
            </a:custGeom>
            <a:solidFill>
              <a:srgbClr val="d7ad7a"/>
            </a:solidFill>
            <a:ln>
              <a:noFill/>
            </a:ln>
          </p:spPr>
          <p:style>
            <a:lnRef idx="0"/>
            <a:fillRef idx="0"/>
            <a:effectRef idx="0"/>
            <a:fontRef idx="minor"/>
          </p:style>
        </p:sp>
        <p:sp>
          <p:nvSpPr>
            <p:cNvPr id="636" name="CustomShape 73"/>
            <p:cNvSpPr/>
            <p:nvPr/>
          </p:nvSpPr>
          <p:spPr>
            <a:xfrm>
              <a:off x="8533080" y="1028880"/>
              <a:ext cx="64080" cy="162720"/>
            </a:xfrm>
            <a:custGeom>
              <a:avLst/>
              <a:gdLst/>
              <a:ahLst/>
              <a:rect l="l" t="t" r="r" b="b"/>
              <a:pathLst>
                <a:path w="120000" h="120000">
                  <a:moveTo>
                    <a:pt x="113281" y="77808"/>
                  </a:moveTo>
                  <a:cubicBezTo>
                    <a:pt x="109548" y="68149"/>
                    <a:pt x="37884" y="44471"/>
                    <a:pt x="36765" y="7378"/>
                  </a:cubicBezTo>
                  <a:cubicBezTo>
                    <a:pt x="36765" y="0"/>
                    <a:pt x="14743" y="1878"/>
                    <a:pt x="13623" y="7915"/>
                  </a:cubicBezTo>
                  <a:cubicBezTo>
                    <a:pt x="10077" y="29111"/>
                    <a:pt x="21088" y="50508"/>
                    <a:pt x="61586" y="69491"/>
                  </a:cubicBezTo>
                  <a:cubicBezTo>
                    <a:pt x="73716" y="74924"/>
                    <a:pt x="86407" y="83845"/>
                    <a:pt x="77449" y="91961"/>
                  </a:cubicBezTo>
                  <a:cubicBezTo>
                    <a:pt x="67931" y="100480"/>
                    <a:pt x="44230" y="104304"/>
                    <a:pt x="25194" y="108462"/>
                  </a:cubicBezTo>
                  <a:cubicBezTo>
                    <a:pt x="0" y="114164"/>
                    <a:pt x="24821" y="120000"/>
                    <a:pt x="45349" y="116377"/>
                  </a:cubicBezTo>
                  <a:cubicBezTo>
                    <a:pt x="90513" y="108261"/>
                    <a:pt x="120000" y="96523"/>
                    <a:pt x="113281" y="77808"/>
                  </a:cubicBezTo>
                  <a:close/>
                </a:path>
              </a:pathLst>
            </a:custGeom>
            <a:solidFill>
              <a:srgbClr val="d7ad7a"/>
            </a:solidFill>
            <a:ln>
              <a:noFill/>
            </a:ln>
          </p:spPr>
          <p:style>
            <a:lnRef idx="0"/>
            <a:fillRef idx="0"/>
            <a:effectRef idx="0"/>
            <a:fontRef idx="minor"/>
          </p:style>
        </p:sp>
        <p:sp>
          <p:nvSpPr>
            <p:cNvPr id="637" name="CustomShape 74"/>
            <p:cNvSpPr/>
            <p:nvPr/>
          </p:nvSpPr>
          <p:spPr>
            <a:xfrm>
              <a:off x="8391960" y="1021680"/>
              <a:ext cx="46440" cy="51480"/>
            </a:xfrm>
            <a:custGeom>
              <a:avLst/>
              <a:gdLst/>
              <a:ahLst/>
              <a:rect l="l" t="t" r="r" b="b"/>
              <a:pathLst>
                <a:path w="120000" h="120000">
                  <a:moveTo>
                    <a:pt x="120000" y="70526"/>
                  </a:moveTo>
                  <a:cubicBezTo>
                    <a:pt x="120000" y="97894"/>
                    <a:pt x="93333" y="119999"/>
                    <a:pt x="60000" y="119999"/>
                  </a:cubicBezTo>
                  <a:cubicBezTo>
                    <a:pt x="26666" y="119999"/>
                    <a:pt x="0" y="97894"/>
                    <a:pt x="0" y="70526"/>
                  </a:cubicBezTo>
                  <a:lnTo>
                    <a:pt x="0" y="49263"/>
                  </a:lnTo>
                  <a:cubicBezTo>
                    <a:pt x="0" y="21894"/>
                    <a:pt x="26666" y="0"/>
                    <a:pt x="60000" y="0"/>
                  </a:cubicBezTo>
                  <a:cubicBezTo>
                    <a:pt x="93333" y="0"/>
                    <a:pt x="120000" y="21894"/>
                    <a:pt x="120000" y="49263"/>
                  </a:cubicBezTo>
                  <a:lnTo>
                    <a:pt x="120000" y="70526"/>
                  </a:lnTo>
                  <a:close/>
                </a:path>
              </a:pathLst>
            </a:custGeom>
            <a:solidFill>
              <a:srgbClr val="836c5a"/>
            </a:solidFill>
            <a:ln>
              <a:noFill/>
            </a:ln>
          </p:spPr>
          <p:style>
            <a:lnRef idx="0"/>
            <a:fillRef idx="0"/>
            <a:effectRef idx="0"/>
            <a:fontRef idx="minor"/>
          </p:style>
        </p:sp>
        <p:sp>
          <p:nvSpPr>
            <p:cNvPr id="638" name="CustomShape 75"/>
            <p:cNvSpPr/>
            <p:nvPr/>
          </p:nvSpPr>
          <p:spPr>
            <a:xfrm>
              <a:off x="8627760" y="1021680"/>
              <a:ext cx="46440" cy="51480"/>
            </a:xfrm>
            <a:custGeom>
              <a:avLst/>
              <a:gdLst/>
              <a:ahLst/>
              <a:rect l="l" t="t" r="r" b="b"/>
              <a:pathLst>
                <a:path w="120000" h="120000">
                  <a:moveTo>
                    <a:pt x="120000" y="70526"/>
                  </a:moveTo>
                  <a:cubicBezTo>
                    <a:pt x="120000" y="97894"/>
                    <a:pt x="93134" y="119999"/>
                    <a:pt x="59872" y="119999"/>
                  </a:cubicBezTo>
                  <a:cubicBezTo>
                    <a:pt x="26865" y="119999"/>
                    <a:pt x="0" y="97894"/>
                    <a:pt x="0" y="70526"/>
                  </a:cubicBezTo>
                  <a:lnTo>
                    <a:pt x="0" y="49263"/>
                  </a:lnTo>
                  <a:cubicBezTo>
                    <a:pt x="0" y="21894"/>
                    <a:pt x="26865" y="0"/>
                    <a:pt x="59872" y="0"/>
                  </a:cubicBezTo>
                  <a:cubicBezTo>
                    <a:pt x="93134" y="0"/>
                    <a:pt x="120000" y="21894"/>
                    <a:pt x="120000" y="49263"/>
                  </a:cubicBezTo>
                  <a:lnTo>
                    <a:pt x="120000" y="70526"/>
                  </a:lnTo>
                  <a:close/>
                </a:path>
              </a:pathLst>
            </a:custGeom>
            <a:solidFill>
              <a:srgbClr val="836c5a"/>
            </a:solidFill>
            <a:ln>
              <a:noFill/>
            </a:ln>
          </p:spPr>
          <p:style>
            <a:lnRef idx="0"/>
            <a:fillRef idx="0"/>
            <a:effectRef idx="0"/>
            <a:fontRef idx="minor"/>
          </p:style>
        </p:sp>
        <p:sp>
          <p:nvSpPr>
            <p:cNvPr id="639" name="CustomShape 76"/>
            <p:cNvSpPr/>
            <p:nvPr/>
          </p:nvSpPr>
          <p:spPr>
            <a:xfrm>
              <a:off x="8271720" y="997920"/>
              <a:ext cx="511920" cy="159840"/>
            </a:xfrm>
            <a:custGeom>
              <a:avLst/>
              <a:gdLst/>
              <a:ahLst/>
              <a:rect l="l" t="t" r="r" b="b"/>
              <a:pathLst>
                <a:path w="120000" h="120000">
                  <a:moveTo>
                    <a:pt x="107868" y="2112"/>
                  </a:moveTo>
                  <a:cubicBezTo>
                    <a:pt x="100852" y="954"/>
                    <a:pt x="85482" y="0"/>
                    <a:pt x="78678" y="1908"/>
                  </a:cubicBezTo>
                  <a:cubicBezTo>
                    <a:pt x="71849" y="3884"/>
                    <a:pt x="70465" y="5178"/>
                    <a:pt x="69409" y="7495"/>
                  </a:cubicBezTo>
                  <a:cubicBezTo>
                    <a:pt x="68353" y="9812"/>
                    <a:pt x="67884" y="13492"/>
                    <a:pt x="65960" y="14446"/>
                  </a:cubicBezTo>
                  <a:cubicBezTo>
                    <a:pt x="64247" y="15195"/>
                    <a:pt x="60657" y="16149"/>
                    <a:pt x="60000" y="16354"/>
                  </a:cubicBezTo>
                  <a:cubicBezTo>
                    <a:pt x="59272" y="16149"/>
                    <a:pt x="55752" y="15195"/>
                    <a:pt x="54039" y="14446"/>
                  </a:cubicBezTo>
                  <a:cubicBezTo>
                    <a:pt x="52115" y="13696"/>
                    <a:pt x="51646" y="10017"/>
                    <a:pt x="50590" y="7495"/>
                  </a:cubicBezTo>
                  <a:cubicBezTo>
                    <a:pt x="49534" y="5178"/>
                    <a:pt x="48150" y="3679"/>
                    <a:pt x="41321" y="1908"/>
                  </a:cubicBezTo>
                  <a:cubicBezTo>
                    <a:pt x="34493" y="0"/>
                    <a:pt x="19147" y="954"/>
                    <a:pt x="12107" y="2112"/>
                  </a:cubicBezTo>
                  <a:cubicBezTo>
                    <a:pt x="5091" y="3270"/>
                    <a:pt x="0" y="9063"/>
                    <a:pt x="0" y="9063"/>
                  </a:cubicBezTo>
                  <a:lnTo>
                    <a:pt x="398" y="34412"/>
                  </a:lnTo>
                  <a:cubicBezTo>
                    <a:pt x="398" y="34412"/>
                    <a:pt x="1267" y="35570"/>
                    <a:pt x="2651" y="36524"/>
                  </a:cubicBezTo>
                  <a:cubicBezTo>
                    <a:pt x="4035" y="37478"/>
                    <a:pt x="7086" y="70187"/>
                    <a:pt x="9268" y="86950"/>
                  </a:cubicBezTo>
                  <a:cubicBezTo>
                    <a:pt x="11450" y="103645"/>
                    <a:pt x="14642" y="109982"/>
                    <a:pt x="19734" y="114412"/>
                  </a:cubicBezTo>
                  <a:cubicBezTo>
                    <a:pt x="29870" y="120000"/>
                    <a:pt x="39608" y="112913"/>
                    <a:pt x="42518" y="109437"/>
                  </a:cubicBezTo>
                  <a:cubicBezTo>
                    <a:pt x="45428" y="106166"/>
                    <a:pt x="47493" y="97103"/>
                    <a:pt x="49464" y="86950"/>
                  </a:cubicBezTo>
                  <a:cubicBezTo>
                    <a:pt x="51458" y="76729"/>
                    <a:pt x="55095" y="50017"/>
                    <a:pt x="56222" y="43270"/>
                  </a:cubicBezTo>
                  <a:cubicBezTo>
                    <a:pt x="57090" y="38296"/>
                    <a:pt x="59014" y="36524"/>
                    <a:pt x="60000" y="35979"/>
                  </a:cubicBezTo>
                  <a:cubicBezTo>
                    <a:pt x="60985" y="36524"/>
                    <a:pt x="62909" y="38296"/>
                    <a:pt x="63777" y="43270"/>
                  </a:cubicBezTo>
                  <a:cubicBezTo>
                    <a:pt x="64904" y="50017"/>
                    <a:pt x="68541" y="76729"/>
                    <a:pt x="70535" y="86950"/>
                  </a:cubicBezTo>
                  <a:cubicBezTo>
                    <a:pt x="72506" y="97103"/>
                    <a:pt x="74571" y="106166"/>
                    <a:pt x="77481" y="109437"/>
                  </a:cubicBezTo>
                  <a:cubicBezTo>
                    <a:pt x="80391" y="112708"/>
                    <a:pt x="90129" y="120000"/>
                    <a:pt x="100265" y="114412"/>
                  </a:cubicBezTo>
                  <a:cubicBezTo>
                    <a:pt x="105287" y="109982"/>
                    <a:pt x="108549" y="103441"/>
                    <a:pt x="110731" y="86950"/>
                  </a:cubicBezTo>
                  <a:cubicBezTo>
                    <a:pt x="112913" y="70187"/>
                    <a:pt x="115964" y="37478"/>
                    <a:pt x="117348" y="36524"/>
                  </a:cubicBezTo>
                  <a:cubicBezTo>
                    <a:pt x="118732" y="35570"/>
                    <a:pt x="119601" y="34412"/>
                    <a:pt x="119601" y="34412"/>
                  </a:cubicBezTo>
                  <a:lnTo>
                    <a:pt x="120000" y="9063"/>
                  </a:lnTo>
                  <a:cubicBezTo>
                    <a:pt x="119929" y="9063"/>
                    <a:pt x="114908" y="3066"/>
                    <a:pt x="107868" y="2112"/>
                  </a:cubicBezTo>
                  <a:moveTo>
                    <a:pt x="50473" y="60988"/>
                  </a:moveTo>
                  <a:cubicBezTo>
                    <a:pt x="48408" y="80749"/>
                    <a:pt x="46296" y="95604"/>
                    <a:pt x="42307" y="101328"/>
                  </a:cubicBezTo>
                  <a:cubicBezTo>
                    <a:pt x="38341" y="107325"/>
                    <a:pt x="23183" y="117546"/>
                    <a:pt x="16167" y="102146"/>
                  </a:cubicBezTo>
                  <a:cubicBezTo>
                    <a:pt x="14759" y="99080"/>
                    <a:pt x="10793" y="86746"/>
                    <a:pt x="10066" y="62691"/>
                  </a:cubicBezTo>
                  <a:cubicBezTo>
                    <a:pt x="9339" y="38637"/>
                    <a:pt x="8541" y="25962"/>
                    <a:pt x="13375" y="19080"/>
                  </a:cubicBezTo>
                  <a:cubicBezTo>
                    <a:pt x="13375" y="19080"/>
                    <a:pt x="23113" y="9267"/>
                    <a:pt x="30856" y="9403"/>
                  </a:cubicBezTo>
                  <a:cubicBezTo>
                    <a:pt x="39679" y="9608"/>
                    <a:pt x="47422" y="13696"/>
                    <a:pt x="49135" y="20579"/>
                  </a:cubicBezTo>
                  <a:cubicBezTo>
                    <a:pt x="50919" y="27529"/>
                    <a:pt x="52983" y="36183"/>
                    <a:pt x="50473" y="60988"/>
                  </a:cubicBezTo>
                  <a:moveTo>
                    <a:pt x="109792" y="62896"/>
                  </a:moveTo>
                  <a:cubicBezTo>
                    <a:pt x="109065" y="86950"/>
                    <a:pt x="105029" y="99216"/>
                    <a:pt x="103715" y="102350"/>
                  </a:cubicBezTo>
                  <a:cubicBezTo>
                    <a:pt x="96746" y="117683"/>
                    <a:pt x="81517" y="107529"/>
                    <a:pt x="77551" y="101533"/>
                  </a:cubicBezTo>
                  <a:cubicBezTo>
                    <a:pt x="73562" y="95604"/>
                    <a:pt x="71450" y="80749"/>
                    <a:pt x="69409" y="61192"/>
                  </a:cubicBezTo>
                  <a:cubicBezTo>
                    <a:pt x="66875" y="36183"/>
                    <a:pt x="69010" y="27734"/>
                    <a:pt x="70723" y="20783"/>
                  </a:cubicBezTo>
                  <a:cubicBezTo>
                    <a:pt x="72459" y="13833"/>
                    <a:pt x="80203" y="9812"/>
                    <a:pt x="89002" y="9608"/>
                  </a:cubicBezTo>
                  <a:cubicBezTo>
                    <a:pt x="96746" y="9608"/>
                    <a:pt x="106484" y="19216"/>
                    <a:pt x="106484" y="19216"/>
                  </a:cubicBezTo>
                  <a:cubicBezTo>
                    <a:pt x="111388" y="25962"/>
                    <a:pt x="110520" y="38841"/>
                    <a:pt x="109792" y="62896"/>
                  </a:cubicBezTo>
                </a:path>
              </a:pathLst>
            </a:custGeom>
            <a:solidFill>
              <a:srgbClr val="2cace9"/>
            </a:solidFill>
            <a:ln>
              <a:noFill/>
            </a:ln>
          </p:spPr>
          <p:style>
            <a:lnRef idx="0"/>
            <a:fillRef idx="0"/>
            <a:effectRef idx="0"/>
            <a:fontRef idx="minor"/>
          </p:style>
        </p:sp>
        <p:sp>
          <p:nvSpPr>
            <p:cNvPr id="640" name="CustomShape 77"/>
            <p:cNvSpPr/>
            <p:nvPr/>
          </p:nvSpPr>
          <p:spPr>
            <a:xfrm>
              <a:off x="8316360" y="855000"/>
              <a:ext cx="167400" cy="106200"/>
            </a:xfrm>
            <a:custGeom>
              <a:avLst/>
              <a:gdLst/>
              <a:ahLst/>
              <a:rect l="l" t="t" r="r" b="b"/>
              <a:pathLst>
                <a:path w="120000" h="120000">
                  <a:moveTo>
                    <a:pt x="120000" y="120000"/>
                  </a:moveTo>
                  <a:cubicBezTo>
                    <a:pt x="120000" y="120000"/>
                    <a:pt x="60107" y="0"/>
                    <a:pt x="0" y="111311"/>
                  </a:cubicBezTo>
                  <a:cubicBezTo>
                    <a:pt x="0" y="111311"/>
                    <a:pt x="59892" y="77069"/>
                    <a:pt x="120000" y="120000"/>
                  </a:cubicBezTo>
                  <a:close/>
                </a:path>
              </a:pathLst>
            </a:custGeom>
            <a:solidFill>
              <a:srgbClr val="752b06"/>
            </a:solidFill>
            <a:ln>
              <a:noFill/>
            </a:ln>
          </p:spPr>
          <p:style>
            <a:lnRef idx="0"/>
            <a:fillRef idx="0"/>
            <a:effectRef idx="0"/>
            <a:fontRef idx="minor"/>
          </p:style>
        </p:sp>
        <p:sp>
          <p:nvSpPr>
            <p:cNvPr id="641" name="CustomShape 78"/>
            <p:cNvSpPr/>
            <p:nvPr/>
          </p:nvSpPr>
          <p:spPr>
            <a:xfrm>
              <a:off x="8586360" y="923760"/>
              <a:ext cx="145440" cy="72720"/>
            </a:xfrm>
            <a:custGeom>
              <a:avLst/>
              <a:gdLst/>
              <a:ahLst/>
              <a:rect l="l" t="t" r="r" b="b"/>
              <a:pathLst>
                <a:path w="120000" h="120000">
                  <a:moveTo>
                    <a:pt x="0" y="0"/>
                  </a:moveTo>
                  <a:cubicBezTo>
                    <a:pt x="0" y="0"/>
                    <a:pt x="26730" y="119999"/>
                    <a:pt x="120000" y="63157"/>
                  </a:cubicBezTo>
                  <a:cubicBezTo>
                    <a:pt x="120000" y="63157"/>
                    <a:pt x="18834" y="13082"/>
                    <a:pt x="0" y="0"/>
                  </a:cubicBezTo>
                  <a:close/>
                </a:path>
              </a:pathLst>
            </a:custGeom>
            <a:solidFill>
              <a:srgbClr val="752b06"/>
            </a:solidFill>
            <a:ln>
              <a:noFill/>
            </a:ln>
          </p:spPr>
          <p:style>
            <a:lnRef idx="0"/>
            <a:fillRef idx="0"/>
            <a:effectRef idx="0"/>
            <a:fontRef idx="minor"/>
          </p:style>
        </p:sp>
        <p:sp>
          <p:nvSpPr>
            <p:cNvPr id="642" name="CustomShape 79"/>
            <p:cNvSpPr/>
            <p:nvPr/>
          </p:nvSpPr>
          <p:spPr>
            <a:xfrm>
              <a:off x="8365680" y="1187640"/>
              <a:ext cx="347040" cy="103680"/>
            </a:xfrm>
            <a:custGeom>
              <a:avLst/>
              <a:gdLst/>
              <a:ahLst/>
              <a:rect l="l" t="t" r="r" b="b"/>
              <a:pathLst>
                <a:path w="120000" h="120000">
                  <a:moveTo>
                    <a:pt x="120000" y="17473"/>
                  </a:moveTo>
                  <a:cubicBezTo>
                    <a:pt x="120000" y="17473"/>
                    <a:pt x="55896" y="54947"/>
                    <a:pt x="103" y="0"/>
                  </a:cubicBezTo>
                  <a:cubicBezTo>
                    <a:pt x="103" y="0"/>
                    <a:pt x="0" y="44210"/>
                    <a:pt x="8900" y="87052"/>
                  </a:cubicBezTo>
                  <a:cubicBezTo>
                    <a:pt x="8900" y="87052"/>
                    <a:pt x="65489" y="49894"/>
                    <a:pt x="98597" y="119999"/>
                  </a:cubicBezTo>
                  <a:lnTo>
                    <a:pt x="98597" y="119999"/>
                  </a:lnTo>
                  <a:cubicBezTo>
                    <a:pt x="114354" y="76631"/>
                    <a:pt x="120000" y="17473"/>
                    <a:pt x="120000" y="17473"/>
                  </a:cubicBezTo>
                  <a:close/>
                </a:path>
              </a:pathLst>
            </a:custGeom>
            <a:solidFill>
              <a:srgbClr val="a10e2f"/>
            </a:solidFill>
            <a:ln>
              <a:noFill/>
            </a:ln>
          </p:spPr>
          <p:style>
            <a:lnRef idx="0"/>
            <a:fillRef idx="0"/>
            <a:effectRef idx="0"/>
            <a:fontRef idx="minor"/>
          </p:style>
        </p:sp>
        <p:sp>
          <p:nvSpPr>
            <p:cNvPr id="643" name="CustomShape 80"/>
            <p:cNvSpPr/>
            <p:nvPr/>
          </p:nvSpPr>
          <p:spPr>
            <a:xfrm>
              <a:off x="8391960" y="1230480"/>
              <a:ext cx="259200" cy="102600"/>
            </a:xfrm>
            <a:custGeom>
              <a:avLst/>
              <a:gdLst/>
              <a:ahLst/>
              <a:rect l="l" t="t" r="r" b="b"/>
              <a:pathLst>
                <a:path w="120000" h="120000">
                  <a:moveTo>
                    <a:pt x="0" y="37519"/>
                  </a:moveTo>
                  <a:cubicBezTo>
                    <a:pt x="9776" y="73232"/>
                    <a:pt x="27984" y="107989"/>
                    <a:pt x="61436" y="114579"/>
                  </a:cubicBezTo>
                  <a:cubicBezTo>
                    <a:pt x="87474" y="120000"/>
                    <a:pt x="106563" y="98742"/>
                    <a:pt x="120000" y="70788"/>
                  </a:cubicBezTo>
                  <a:lnTo>
                    <a:pt x="120000" y="70788"/>
                  </a:lnTo>
                  <a:cubicBezTo>
                    <a:pt x="75706" y="0"/>
                    <a:pt x="0" y="37519"/>
                    <a:pt x="0" y="37519"/>
                  </a:cubicBezTo>
                  <a:close/>
                </a:path>
              </a:pathLst>
            </a:custGeom>
            <a:solidFill>
              <a:srgbClr val="890628"/>
            </a:solidFill>
            <a:ln>
              <a:noFill/>
            </a:ln>
          </p:spPr>
          <p:style>
            <a:lnRef idx="0"/>
            <a:fillRef idx="0"/>
            <a:effectRef idx="0"/>
            <a:fontRef idx="minor"/>
          </p:style>
        </p:sp>
        <p:sp>
          <p:nvSpPr>
            <p:cNvPr id="644" name="CustomShape 81"/>
            <p:cNvSpPr/>
            <p:nvPr/>
          </p:nvSpPr>
          <p:spPr>
            <a:xfrm>
              <a:off x="8366040" y="1186920"/>
              <a:ext cx="346680" cy="112680"/>
            </a:xfrm>
            <a:custGeom>
              <a:avLst/>
              <a:gdLst/>
              <a:ahLst/>
              <a:rect l="l" t="t" r="r" b="b"/>
              <a:pathLst>
                <a:path w="120000" h="120000">
                  <a:moveTo>
                    <a:pt x="120000" y="16368"/>
                  </a:moveTo>
                  <a:cubicBezTo>
                    <a:pt x="120000" y="16368"/>
                    <a:pt x="63084" y="120000"/>
                    <a:pt x="0" y="290"/>
                  </a:cubicBezTo>
                  <a:cubicBezTo>
                    <a:pt x="0" y="0"/>
                    <a:pt x="43812" y="42615"/>
                    <a:pt x="120000" y="16368"/>
                  </a:cubicBezTo>
                  <a:close/>
                </a:path>
              </a:pathLst>
            </a:custGeom>
            <a:solidFill>
              <a:srgbClr val="ffffff"/>
            </a:solidFill>
            <a:ln>
              <a:noFill/>
            </a:ln>
          </p:spPr>
          <p:style>
            <a:lnRef idx="0"/>
            <a:fillRef idx="0"/>
            <a:effectRef idx="0"/>
            <a:fontRef idx="minor"/>
          </p:style>
        </p:sp>
        <p:sp>
          <p:nvSpPr>
            <p:cNvPr id="645" name="CustomShape 82"/>
            <p:cNvSpPr/>
            <p:nvPr/>
          </p:nvSpPr>
          <p:spPr>
            <a:xfrm>
              <a:off x="8101440" y="1475280"/>
              <a:ext cx="888120" cy="1005480"/>
            </a:xfrm>
            <a:custGeom>
              <a:avLst/>
              <a:gdLst/>
              <a:ahLst/>
              <a:rect l="l" t="t" r="r" b="b"/>
              <a:pathLst>
                <a:path w="120000" h="120000">
                  <a:moveTo>
                    <a:pt x="39260" y="0"/>
                  </a:moveTo>
                  <a:cubicBezTo>
                    <a:pt x="39260" y="0"/>
                    <a:pt x="9351" y="9190"/>
                    <a:pt x="0" y="16458"/>
                  </a:cubicBezTo>
                  <a:lnTo>
                    <a:pt x="8322" y="120000"/>
                  </a:lnTo>
                  <a:lnTo>
                    <a:pt x="114085" y="120000"/>
                  </a:lnTo>
                  <a:cubicBezTo>
                    <a:pt x="114085" y="120000"/>
                    <a:pt x="115425" y="32102"/>
                    <a:pt x="120000" y="17686"/>
                  </a:cubicBezTo>
                  <a:cubicBezTo>
                    <a:pt x="120000" y="17686"/>
                    <a:pt x="106453" y="9016"/>
                    <a:pt x="78912" y="554"/>
                  </a:cubicBezTo>
                  <a:lnTo>
                    <a:pt x="58775" y="19554"/>
                  </a:lnTo>
                  <a:lnTo>
                    <a:pt x="39260" y="0"/>
                  </a:lnTo>
                  <a:close/>
                </a:path>
              </a:pathLst>
            </a:custGeom>
            <a:solidFill>
              <a:srgbClr val="2cace9"/>
            </a:solidFill>
            <a:ln>
              <a:noFill/>
            </a:ln>
          </p:spPr>
          <p:style>
            <a:lnRef idx="0"/>
            <a:fillRef idx="0"/>
            <a:effectRef idx="0"/>
            <a:fontRef idx="minor"/>
          </p:style>
        </p:sp>
        <p:sp>
          <p:nvSpPr>
            <p:cNvPr id="646" name="CustomShape 83"/>
            <p:cNvSpPr/>
            <p:nvPr/>
          </p:nvSpPr>
          <p:spPr>
            <a:xfrm>
              <a:off x="8369280" y="1467720"/>
              <a:ext cx="345600" cy="227880"/>
            </a:xfrm>
            <a:custGeom>
              <a:avLst/>
              <a:gdLst/>
              <a:ahLst/>
              <a:rect l="l" t="t" r="r" b="b"/>
              <a:pathLst>
                <a:path w="120000" h="120000">
                  <a:moveTo>
                    <a:pt x="0" y="7709"/>
                  </a:moveTo>
                  <a:lnTo>
                    <a:pt x="60000" y="120000"/>
                  </a:lnTo>
                  <a:lnTo>
                    <a:pt x="120000" y="10822"/>
                  </a:lnTo>
                  <a:lnTo>
                    <a:pt x="105894" y="2729"/>
                  </a:lnTo>
                  <a:lnTo>
                    <a:pt x="61181" y="76759"/>
                  </a:lnTo>
                  <a:lnTo>
                    <a:pt x="14904" y="0"/>
                  </a:lnTo>
                  <a:lnTo>
                    <a:pt x="0" y="7709"/>
                  </a:lnTo>
                  <a:close/>
                </a:path>
              </a:pathLst>
            </a:custGeom>
            <a:solidFill>
              <a:srgbClr val="2698ce"/>
            </a:solidFill>
            <a:ln>
              <a:noFill/>
            </a:ln>
          </p:spPr>
          <p:style>
            <a:lnRef idx="0"/>
            <a:fillRef idx="0"/>
            <a:effectRef idx="0"/>
            <a:fontRef idx="minor"/>
          </p:style>
        </p:sp>
        <p:sp>
          <p:nvSpPr>
            <p:cNvPr id="647" name="CustomShape 84"/>
            <p:cNvSpPr/>
            <p:nvPr/>
          </p:nvSpPr>
          <p:spPr>
            <a:xfrm>
              <a:off x="8665200" y="1769040"/>
              <a:ext cx="184320" cy="192240"/>
            </a:xfrm>
            <a:custGeom>
              <a:avLst/>
              <a:gdLst/>
              <a:ahLst/>
              <a:rect l="l" t="t" r="r" b="b"/>
              <a:pathLst>
                <a:path w="120000" h="120000">
                  <a:moveTo>
                    <a:pt x="120000" y="90226"/>
                  </a:moveTo>
                  <a:cubicBezTo>
                    <a:pt x="120000" y="99697"/>
                    <a:pt x="111159" y="120000"/>
                    <a:pt x="100498" y="120000"/>
                  </a:cubicBezTo>
                  <a:lnTo>
                    <a:pt x="19436" y="120000"/>
                  </a:lnTo>
                  <a:cubicBezTo>
                    <a:pt x="8645" y="120000"/>
                    <a:pt x="0" y="99697"/>
                    <a:pt x="0" y="90226"/>
                  </a:cubicBezTo>
                  <a:lnTo>
                    <a:pt x="0" y="9413"/>
                  </a:lnTo>
                  <a:cubicBezTo>
                    <a:pt x="0" y="0"/>
                    <a:pt x="120000" y="0"/>
                    <a:pt x="120000" y="9413"/>
                  </a:cubicBezTo>
                  <a:lnTo>
                    <a:pt x="120000" y="90226"/>
                  </a:lnTo>
                  <a:close/>
                </a:path>
              </a:pathLst>
            </a:custGeom>
            <a:solidFill>
              <a:srgbClr val="2698ce"/>
            </a:solidFill>
            <a:ln>
              <a:noFill/>
            </a:ln>
          </p:spPr>
          <p:style>
            <a:lnRef idx="0"/>
            <a:fillRef idx="0"/>
            <a:effectRef idx="0"/>
            <a:fontRef idx="minor"/>
          </p:style>
        </p:sp>
        <p:sp>
          <p:nvSpPr>
            <p:cNvPr id="648" name="CustomShape 85"/>
            <p:cNvSpPr/>
            <p:nvPr/>
          </p:nvSpPr>
          <p:spPr>
            <a:xfrm>
              <a:off x="8661960" y="1773000"/>
              <a:ext cx="190440" cy="42480"/>
            </a:xfrm>
            <a:prstGeom prst="rect">
              <a:avLst/>
            </a:prstGeom>
            <a:solidFill>
              <a:srgbClr val="2286b6"/>
            </a:solidFill>
            <a:ln>
              <a:noFill/>
            </a:ln>
          </p:spPr>
          <p:style>
            <a:lnRef idx="0"/>
            <a:fillRef idx="0"/>
            <a:effectRef idx="0"/>
            <a:fontRef idx="minor"/>
          </p:style>
        </p:sp>
        <p:sp>
          <p:nvSpPr>
            <p:cNvPr id="649" name="CustomShape 86"/>
            <p:cNvSpPr/>
            <p:nvPr/>
          </p:nvSpPr>
          <p:spPr>
            <a:xfrm>
              <a:off x="7840800" y="1601640"/>
              <a:ext cx="299520" cy="385560"/>
            </a:xfrm>
            <a:custGeom>
              <a:avLst/>
              <a:gdLst/>
              <a:ahLst/>
              <a:rect l="l" t="t" r="r" b="b"/>
              <a:pathLst>
                <a:path w="120000" h="120000">
                  <a:moveTo>
                    <a:pt x="108353" y="0"/>
                  </a:moveTo>
                  <a:lnTo>
                    <a:pt x="0" y="68786"/>
                  </a:lnTo>
                  <a:cubicBezTo>
                    <a:pt x="0" y="68786"/>
                    <a:pt x="49638" y="111979"/>
                    <a:pt x="95783" y="120000"/>
                  </a:cubicBezTo>
                  <a:lnTo>
                    <a:pt x="119919" y="104780"/>
                  </a:lnTo>
                  <a:cubicBezTo>
                    <a:pt x="120000" y="104780"/>
                    <a:pt x="120000" y="18478"/>
                    <a:pt x="108353" y="0"/>
                  </a:cubicBezTo>
                  <a:close/>
                </a:path>
              </a:pathLst>
            </a:custGeom>
            <a:solidFill>
              <a:srgbClr val="2698ce"/>
            </a:solidFill>
            <a:ln>
              <a:noFill/>
            </a:ln>
          </p:spPr>
          <p:style>
            <a:lnRef idx="0"/>
            <a:fillRef idx="0"/>
            <a:effectRef idx="0"/>
            <a:fontRef idx="minor"/>
          </p:style>
        </p:sp>
        <p:sp>
          <p:nvSpPr>
            <p:cNvPr id="650" name="CustomShape 87"/>
            <p:cNvSpPr/>
            <p:nvPr/>
          </p:nvSpPr>
          <p:spPr>
            <a:xfrm>
              <a:off x="8968680" y="1746000"/>
              <a:ext cx="331560" cy="461880"/>
            </a:xfrm>
            <a:custGeom>
              <a:avLst/>
              <a:gdLst/>
              <a:ahLst/>
              <a:rect l="l" t="t" r="r" b="b"/>
              <a:pathLst>
                <a:path w="120000" h="120000">
                  <a:moveTo>
                    <a:pt x="7758" y="48047"/>
                  </a:moveTo>
                  <a:cubicBezTo>
                    <a:pt x="7758" y="48047"/>
                    <a:pt x="83274" y="120000"/>
                    <a:pt x="120000" y="55992"/>
                  </a:cubicBezTo>
                  <a:lnTo>
                    <a:pt x="120000" y="31519"/>
                  </a:lnTo>
                  <a:lnTo>
                    <a:pt x="41619" y="3002"/>
                  </a:lnTo>
                  <a:cubicBezTo>
                    <a:pt x="41546" y="3002"/>
                    <a:pt x="0" y="0"/>
                    <a:pt x="7758" y="48047"/>
                  </a:cubicBezTo>
                  <a:close/>
                </a:path>
              </a:pathLst>
            </a:custGeom>
            <a:solidFill>
              <a:srgbClr val="d7ad7a"/>
            </a:solidFill>
            <a:ln>
              <a:noFill/>
            </a:ln>
          </p:spPr>
          <p:style>
            <a:lnRef idx="0"/>
            <a:fillRef idx="0"/>
            <a:effectRef idx="0"/>
            <a:fontRef idx="minor"/>
          </p:style>
        </p:sp>
        <p:sp>
          <p:nvSpPr>
            <p:cNvPr id="651" name="CustomShape 88"/>
            <p:cNvSpPr/>
            <p:nvPr/>
          </p:nvSpPr>
          <p:spPr>
            <a:xfrm>
              <a:off x="8946720" y="1623240"/>
              <a:ext cx="317880" cy="385200"/>
            </a:xfrm>
            <a:custGeom>
              <a:avLst/>
              <a:gdLst/>
              <a:ahLst/>
              <a:rect l="l" t="t" r="r" b="b"/>
              <a:pathLst>
                <a:path w="120000" h="120000">
                  <a:moveTo>
                    <a:pt x="16500" y="0"/>
                  </a:moveTo>
                  <a:lnTo>
                    <a:pt x="120000" y="68778"/>
                  </a:lnTo>
                  <a:cubicBezTo>
                    <a:pt x="120000" y="68778"/>
                    <a:pt x="74386" y="112001"/>
                    <a:pt x="31000" y="120000"/>
                  </a:cubicBezTo>
                  <a:lnTo>
                    <a:pt x="1925" y="104797"/>
                  </a:lnTo>
                  <a:cubicBezTo>
                    <a:pt x="1812" y="104797"/>
                    <a:pt x="0" y="28106"/>
                    <a:pt x="16500" y="0"/>
                  </a:cubicBezTo>
                  <a:close/>
                </a:path>
              </a:pathLst>
            </a:custGeom>
            <a:solidFill>
              <a:srgbClr val="2698ce"/>
            </a:solidFill>
            <a:ln>
              <a:noFill/>
            </a:ln>
          </p:spPr>
          <p:style>
            <a:lnRef idx="0"/>
            <a:fillRef idx="0"/>
            <a:effectRef idx="0"/>
            <a:fontRef idx="minor"/>
          </p:style>
        </p:sp>
        <p:sp>
          <p:nvSpPr>
            <p:cNvPr id="652" name="CustomShape 89"/>
            <p:cNvSpPr/>
            <p:nvPr/>
          </p:nvSpPr>
          <p:spPr>
            <a:xfrm>
              <a:off x="9169560" y="1002600"/>
              <a:ext cx="79920" cy="252720"/>
            </a:xfrm>
            <a:custGeom>
              <a:avLst/>
              <a:gdLst/>
              <a:ahLst/>
              <a:rect l="l" t="t" r="r" b="b"/>
              <a:pathLst>
                <a:path w="120000" h="120000">
                  <a:moveTo>
                    <a:pt x="0" y="114388"/>
                  </a:moveTo>
                  <a:cubicBezTo>
                    <a:pt x="0" y="114388"/>
                    <a:pt x="35187" y="18647"/>
                    <a:pt x="45413" y="10489"/>
                  </a:cubicBezTo>
                  <a:cubicBezTo>
                    <a:pt x="55488" y="2330"/>
                    <a:pt x="119999" y="0"/>
                    <a:pt x="119999" y="21064"/>
                  </a:cubicBezTo>
                  <a:cubicBezTo>
                    <a:pt x="119999" y="42258"/>
                    <a:pt x="114586" y="88791"/>
                    <a:pt x="105563" y="97683"/>
                  </a:cubicBezTo>
                  <a:cubicBezTo>
                    <a:pt x="97142" y="106575"/>
                    <a:pt x="47067" y="120000"/>
                    <a:pt x="0" y="114388"/>
                  </a:cubicBezTo>
                  <a:close/>
                </a:path>
              </a:pathLst>
            </a:custGeom>
            <a:solidFill>
              <a:srgbClr val="d7ad7a"/>
            </a:solidFill>
            <a:ln>
              <a:noFill/>
            </a:ln>
          </p:spPr>
          <p:style>
            <a:lnRef idx="0"/>
            <a:fillRef idx="0"/>
            <a:effectRef idx="0"/>
            <a:fontRef idx="minor"/>
          </p:style>
        </p:sp>
        <p:sp>
          <p:nvSpPr>
            <p:cNvPr id="653" name="CustomShape 90"/>
            <p:cNvSpPr/>
            <p:nvPr/>
          </p:nvSpPr>
          <p:spPr>
            <a:xfrm>
              <a:off x="9173160" y="1148040"/>
              <a:ext cx="73080" cy="114120"/>
            </a:xfrm>
            <a:custGeom>
              <a:avLst/>
              <a:gdLst/>
              <a:ahLst/>
              <a:rect l="l" t="t" r="r" b="b"/>
              <a:pathLst>
                <a:path w="120000" h="120000">
                  <a:moveTo>
                    <a:pt x="120000" y="0"/>
                  </a:moveTo>
                  <a:cubicBezTo>
                    <a:pt x="120000" y="0"/>
                    <a:pt x="71901" y="57855"/>
                    <a:pt x="0" y="67291"/>
                  </a:cubicBezTo>
                  <a:lnTo>
                    <a:pt x="0" y="97982"/>
                  </a:lnTo>
                  <a:cubicBezTo>
                    <a:pt x="0" y="97982"/>
                    <a:pt x="25116" y="120000"/>
                    <a:pt x="61723" y="110087"/>
                  </a:cubicBezTo>
                  <a:cubicBezTo>
                    <a:pt x="98659" y="100365"/>
                    <a:pt x="116716" y="50325"/>
                    <a:pt x="120000" y="0"/>
                  </a:cubicBezTo>
                  <a:close/>
                </a:path>
              </a:pathLst>
            </a:custGeom>
            <a:solidFill>
              <a:srgbClr val="cca575"/>
            </a:solidFill>
            <a:ln>
              <a:noFill/>
            </a:ln>
          </p:spPr>
          <p:style>
            <a:lnRef idx="0"/>
            <a:fillRef idx="0"/>
            <a:effectRef idx="0"/>
            <a:fontRef idx="minor"/>
          </p:style>
        </p:sp>
        <p:sp>
          <p:nvSpPr>
            <p:cNvPr id="654" name="CustomShape 91"/>
            <p:cNvSpPr/>
            <p:nvPr/>
          </p:nvSpPr>
          <p:spPr>
            <a:xfrm>
              <a:off x="9082800" y="1162800"/>
              <a:ext cx="359640" cy="937800"/>
            </a:xfrm>
            <a:custGeom>
              <a:avLst/>
              <a:gdLst/>
              <a:ahLst/>
              <a:rect l="l" t="t" r="r" b="b"/>
              <a:pathLst>
                <a:path w="120000" h="120000">
                  <a:moveTo>
                    <a:pt x="111984" y="6579"/>
                  </a:moveTo>
                  <a:cubicBezTo>
                    <a:pt x="109145" y="6312"/>
                    <a:pt x="106607" y="6743"/>
                    <a:pt x="104803" y="7267"/>
                  </a:cubicBezTo>
                  <a:cubicBezTo>
                    <a:pt x="102566" y="8979"/>
                    <a:pt x="99059" y="11960"/>
                    <a:pt x="102165" y="5916"/>
                  </a:cubicBezTo>
                  <a:cubicBezTo>
                    <a:pt x="101497" y="5031"/>
                    <a:pt x="99927" y="4111"/>
                    <a:pt x="95953" y="3621"/>
                  </a:cubicBezTo>
                  <a:cubicBezTo>
                    <a:pt x="90108" y="2829"/>
                    <a:pt x="86234" y="4041"/>
                    <a:pt x="84063" y="5100"/>
                  </a:cubicBezTo>
                  <a:cubicBezTo>
                    <a:pt x="80289" y="10784"/>
                    <a:pt x="81525" y="5916"/>
                    <a:pt x="80590" y="2399"/>
                  </a:cubicBezTo>
                  <a:cubicBezTo>
                    <a:pt x="80590" y="2305"/>
                    <a:pt x="79554" y="1840"/>
                    <a:pt x="79755" y="1746"/>
                  </a:cubicBezTo>
                  <a:cubicBezTo>
                    <a:pt x="77650" y="1083"/>
                    <a:pt x="74544" y="756"/>
                    <a:pt x="71171" y="524"/>
                  </a:cubicBezTo>
                  <a:cubicBezTo>
                    <a:pt x="63156" y="0"/>
                    <a:pt x="61352" y="5298"/>
                    <a:pt x="61352" y="5298"/>
                  </a:cubicBezTo>
                  <a:cubicBezTo>
                    <a:pt x="61352" y="5298"/>
                    <a:pt x="59749" y="5392"/>
                    <a:pt x="59482" y="5427"/>
                  </a:cubicBezTo>
                  <a:cubicBezTo>
                    <a:pt x="59382" y="5427"/>
                    <a:pt x="59582" y="5322"/>
                    <a:pt x="59582" y="5298"/>
                  </a:cubicBezTo>
                  <a:cubicBezTo>
                    <a:pt x="40345" y="6184"/>
                    <a:pt x="7715" y="16071"/>
                    <a:pt x="7715" y="16071"/>
                  </a:cubicBezTo>
                  <a:lnTo>
                    <a:pt x="18669" y="37441"/>
                  </a:lnTo>
                  <a:lnTo>
                    <a:pt x="22811" y="43684"/>
                  </a:lnTo>
                  <a:cubicBezTo>
                    <a:pt x="16665" y="55609"/>
                    <a:pt x="0" y="91246"/>
                    <a:pt x="13192" y="104289"/>
                  </a:cubicBezTo>
                  <a:cubicBezTo>
                    <a:pt x="29123" y="120000"/>
                    <a:pt x="109613" y="120000"/>
                    <a:pt x="72207" y="43357"/>
                  </a:cubicBezTo>
                  <a:cubicBezTo>
                    <a:pt x="75780" y="42298"/>
                    <a:pt x="87570" y="38920"/>
                    <a:pt x="93682" y="37406"/>
                  </a:cubicBezTo>
                  <a:cubicBezTo>
                    <a:pt x="100662" y="35694"/>
                    <a:pt x="103033" y="26261"/>
                    <a:pt x="103100" y="25504"/>
                  </a:cubicBezTo>
                  <a:cubicBezTo>
                    <a:pt x="98792" y="25865"/>
                    <a:pt x="94350" y="25539"/>
                    <a:pt x="90008" y="24782"/>
                  </a:cubicBezTo>
                  <a:cubicBezTo>
                    <a:pt x="88305" y="24491"/>
                    <a:pt x="90208" y="24351"/>
                    <a:pt x="91444" y="24549"/>
                  </a:cubicBezTo>
                  <a:cubicBezTo>
                    <a:pt x="97255" y="25469"/>
                    <a:pt x="104703" y="25143"/>
                    <a:pt x="108778" y="23105"/>
                  </a:cubicBezTo>
                  <a:cubicBezTo>
                    <a:pt x="111984" y="21498"/>
                    <a:pt x="113487" y="19553"/>
                    <a:pt x="115090" y="17713"/>
                  </a:cubicBezTo>
                  <a:cubicBezTo>
                    <a:pt x="115090" y="17655"/>
                    <a:pt x="115290" y="17620"/>
                    <a:pt x="115357" y="17550"/>
                  </a:cubicBezTo>
                  <a:cubicBezTo>
                    <a:pt x="116326" y="16141"/>
                    <a:pt x="117060" y="14732"/>
                    <a:pt x="117628" y="13474"/>
                  </a:cubicBezTo>
                  <a:cubicBezTo>
                    <a:pt x="120000" y="9177"/>
                    <a:pt x="117829" y="7162"/>
                    <a:pt x="111984" y="6579"/>
                  </a:cubicBezTo>
                  <a:close/>
                </a:path>
              </a:pathLst>
            </a:custGeom>
            <a:solidFill>
              <a:srgbClr val="fdba81"/>
            </a:solidFill>
            <a:ln>
              <a:noFill/>
            </a:ln>
          </p:spPr>
          <p:style>
            <a:lnRef idx="0"/>
            <a:fillRef idx="0"/>
            <a:effectRef idx="0"/>
            <a:fontRef idx="minor"/>
          </p:style>
        </p:sp>
        <p:sp>
          <p:nvSpPr>
            <p:cNvPr id="655" name="CustomShape 92"/>
            <p:cNvSpPr/>
            <p:nvPr/>
          </p:nvSpPr>
          <p:spPr>
            <a:xfrm>
              <a:off x="9164160" y="1203120"/>
              <a:ext cx="133200" cy="213120"/>
            </a:xfrm>
            <a:custGeom>
              <a:avLst/>
              <a:gdLst/>
              <a:ahLst/>
              <a:rect l="l" t="t" r="r" b="b"/>
              <a:pathLst>
                <a:path w="120000" h="120000">
                  <a:moveTo>
                    <a:pt x="47567" y="64201"/>
                  </a:moveTo>
                  <a:cubicBezTo>
                    <a:pt x="47027" y="64047"/>
                    <a:pt x="46486" y="64047"/>
                    <a:pt x="45765" y="64047"/>
                  </a:cubicBezTo>
                  <a:cubicBezTo>
                    <a:pt x="81351" y="51494"/>
                    <a:pt x="96396" y="25721"/>
                    <a:pt x="92252" y="307"/>
                  </a:cubicBezTo>
                  <a:cubicBezTo>
                    <a:pt x="89279" y="153"/>
                    <a:pt x="90720" y="0"/>
                    <a:pt x="87477" y="307"/>
                  </a:cubicBezTo>
                  <a:cubicBezTo>
                    <a:pt x="87207" y="409"/>
                    <a:pt x="87207" y="717"/>
                    <a:pt x="87207" y="871"/>
                  </a:cubicBezTo>
                  <a:cubicBezTo>
                    <a:pt x="85135" y="31511"/>
                    <a:pt x="64594" y="62920"/>
                    <a:pt x="5045" y="70298"/>
                  </a:cubicBezTo>
                  <a:cubicBezTo>
                    <a:pt x="0" y="70862"/>
                    <a:pt x="2072" y="71989"/>
                    <a:pt x="8918" y="71426"/>
                  </a:cubicBezTo>
                  <a:cubicBezTo>
                    <a:pt x="20360" y="70555"/>
                    <a:pt x="30540" y="68659"/>
                    <a:pt x="39639" y="66097"/>
                  </a:cubicBezTo>
                  <a:cubicBezTo>
                    <a:pt x="39369" y="66507"/>
                    <a:pt x="39639" y="67070"/>
                    <a:pt x="40900" y="67378"/>
                  </a:cubicBezTo>
                  <a:cubicBezTo>
                    <a:pt x="74504" y="76345"/>
                    <a:pt x="114144" y="91972"/>
                    <a:pt x="112162" y="114824"/>
                  </a:cubicBezTo>
                  <a:cubicBezTo>
                    <a:pt x="111891" y="117438"/>
                    <a:pt x="116486" y="120000"/>
                    <a:pt x="116666" y="117694"/>
                  </a:cubicBezTo>
                  <a:cubicBezTo>
                    <a:pt x="120000" y="93970"/>
                    <a:pt x="82162" y="73321"/>
                    <a:pt x="47567" y="64201"/>
                  </a:cubicBezTo>
                  <a:close/>
                </a:path>
              </a:pathLst>
            </a:custGeom>
            <a:solidFill>
              <a:srgbClr val="d7ad7a"/>
            </a:solidFill>
            <a:ln>
              <a:noFill/>
            </a:ln>
          </p:spPr>
          <p:style>
            <a:lnRef idx="0"/>
            <a:fillRef idx="0"/>
            <a:effectRef idx="0"/>
            <a:fontRef idx="minor"/>
          </p:style>
        </p:sp>
        <p:sp>
          <p:nvSpPr>
            <p:cNvPr id="656" name="CustomShape 93"/>
            <p:cNvSpPr/>
            <p:nvPr/>
          </p:nvSpPr>
          <p:spPr>
            <a:xfrm>
              <a:off x="9238680" y="1176120"/>
              <a:ext cx="96120" cy="178200"/>
            </a:xfrm>
            <a:custGeom>
              <a:avLst/>
              <a:gdLst/>
              <a:ahLst/>
              <a:rect l="l" t="t" r="r" b="b"/>
              <a:pathLst>
                <a:path w="120000" h="120000">
                  <a:moveTo>
                    <a:pt x="103375" y="1529"/>
                  </a:moveTo>
                  <a:cubicBezTo>
                    <a:pt x="111125" y="19826"/>
                    <a:pt x="104125" y="45588"/>
                    <a:pt x="93500" y="63212"/>
                  </a:cubicBezTo>
                  <a:cubicBezTo>
                    <a:pt x="84375" y="78572"/>
                    <a:pt x="56750" y="107761"/>
                    <a:pt x="12750" y="98092"/>
                  </a:cubicBezTo>
                  <a:cubicBezTo>
                    <a:pt x="8125" y="97052"/>
                    <a:pt x="0" y="98092"/>
                    <a:pt x="6750" y="99989"/>
                  </a:cubicBezTo>
                  <a:cubicBezTo>
                    <a:pt x="76875" y="120000"/>
                    <a:pt x="117875" y="54706"/>
                    <a:pt x="120000" y="17623"/>
                  </a:cubicBezTo>
                  <a:cubicBezTo>
                    <a:pt x="115000" y="21050"/>
                    <a:pt x="112500" y="24171"/>
                    <a:pt x="112500" y="24171"/>
                  </a:cubicBezTo>
                  <a:cubicBezTo>
                    <a:pt x="118875" y="11749"/>
                    <a:pt x="114250" y="4467"/>
                    <a:pt x="103750" y="0"/>
                  </a:cubicBezTo>
                  <a:cubicBezTo>
                    <a:pt x="103375" y="489"/>
                    <a:pt x="103000" y="1040"/>
                    <a:pt x="103375" y="1529"/>
                  </a:cubicBezTo>
                  <a:close/>
                </a:path>
              </a:pathLst>
            </a:custGeom>
            <a:solidFill>
              <a:srgbClr val="d7ad7a"/>
            </a:solidFill>
            <a:ln>
              <a:noFill/>
            </a:ln>
          </p:spPr>
          <p:style>
            <a:lnRef idx="0"/>
            <a:fillRef idx="0"/>
            <a:effectRef idx="0"/>
            <a:fontRef idx="minor"/>
          </p:style>
        </p:sp>
        <p:sp>
          <p:nvSpPr>
            <p:cNvPr id="657" name="CustomShape 94"/>
            <p:cNvSpPr/>
            <p:nvPr/>
          </p:nvSpPr>
          <p:spPr>
            <a:xfrm>
              <a:off x="9316080" y="1206000"/>
              <a:ext cx="81000" cy="140760"/>
            </a:xfrm>
            <a:custGeom>
              <a:avLst/>
              <a:gdLst/>
              <a:ahLst/>
              <a:rect l="l" t="t" r="r" b="b"/>
              <a:pathLst>
                <a:path w="120000" h="120000">
                  <a:moveTo>
                    <a:pt x="11259" y="115661"/>
                  </a:moveTo>
                  <a:cubicBezTo>
                    <a:pt x="0" y="115429"/>
                    <a:pt x="4296" y="118915"/>
                    <a:pt x="13481" y="119147"/>
                  </a:cubicBezTo>
                  <a:cubicBezTo>
                    <a:pt x="69481" y="120000"/>
                    <a:pt x="103703" y="55313"/>
                    <a:pt x="120000" y="11155"/>
                  </a:cubicBezTo>
                  <a:cubicBezTo>
                    <a:pt x="111703" y="14641"/>
                    <a:pt x="106666" y="18825"/>
                    <a:pt x="106666" y="18825"/>
                  </a:cubicBezTo>
                  <a:cubicBezTo>
                    <a:pt x="106666" y="18825"/>
                    <a:pt x="110814" y="8289"/>
                    <a:pt x="107111" y="0"/>
                  </a:cubicBezTo>
                  <a:cubicBezTo>
                    <a:pt x="92888" y="40206"/>
                    <a:pt x="69037" y="116978"/>
                    <a:pt x="11259" y="115661"/>
                  </a:cubicBezTo>
                  <a:close/>
                </a:path>
              </a:pathLst>
            </a:custGeom>
            <a:solidFill>
              <a:srgbClr val="d7ad7a"/>
            </a:solidFill>
            <a:ln>
              <a:noFill/>
            </a:ln>
          </p:spPr>
          <p:style>
            <a:lnRef idx="0"/>
            <a:fillRef idx="0"/>
            <a:effectRef idx="0"/>
            <a:fontRef idx="minor"/>
          </p:style>
        </p:sp>
        <p:sp>
          <p:nvSpPr>
            <p:cNvPr id="658" name="CustomShape 95"/>
            <p:cNvSpPr/>
            <p:nvPr/>
          </p:nvSpPr>
          <p:spPr>
            <a:xfrm>
              <a:off x="9348120" y="1299960"/>
              <a:ext cx="81000" cy="64440"/>
            </a:xfrm>
            <a:custGeom>
              <a:avLst/>
              <a:gdLst/>
              <a:ahLst/>
              <a:rect l="l" t="t" r="r" b="b"/>
              <a:pathLst>
                <a:path w="120000" h="120000">
                  <a:moveTo>
                    <a:pt x="120000" y="0"/>
                  </a:moveTo>
                  <a:cubicBezTo>
                    <a:pt x="119555" y="504"/>
                    <a:pt x="119259" y="1512"/>
                    <a:pt x="118814" y="2352"/>
                  </a:cubicBezTo>
                  <a:cubicBezTo>
                    <a:pt x="112148" y="29411"/>
                    <a:pt x="105333" y="56974"/>
                    <a:pt x="90814" y="80168"/>
                  </a:cubicBezTo>
                  <a:cubicBezTo>
                    <a:pt x="72740" y="109579"/>
                    <a:pt x="39703" y="114285"/>
                    <a:pt x="13777" y="101008"/>
                  </a:cubicBezTo>
                  <a:cubicBezTo>
                    <a:pt x="8444" y="98151"/>
                    <a:pt x="0" y="100168"/>
                    <a:pt x="7555" y="104369"/>
                  </a:cubicBezTo>
                  <a:cubicBezTo>
                    <a:pt x="26370" y="115294"/>
                    <a:pt x="46370" y="120000"/>
                    <a:pt x="65629" y="114789"/>
                  </a:cubicBezTo>
                  <a:lnTo>
                    <a:pt x="65629" y="113949"/>
                  </a:lnTo>
                  <a:cubicBezTo>
                    <a:pt x="93333" y="103361"/>
                    <a:pt x="109629" y="51764"/>
                    <a:pt x="120000" y="0"/>
                  </a:cubicBezTo>
                  <a:close/>
                </a:path>
              </a:pathLst>
            </a:custGeom>
            <a:solidFill>
              <a:srgbClr val="d7ad7a"/>
            </a:solidFill>
            <a:ln>
              <a:noFill/>
            </a:ln>
          </p:spPr>
          <p:style>
            <a:lnRef idx="0"/>
            <a:fillRef idx="0"/>
            <a:effectRef idx="0"/>
            <a:fontRef idx="minor"/>
          </p:style>
        </p:sp>
        <p:sp>
          <p:nvSpPr>
            <p:cNvPr id="659" name="CustomShape 96"/>
            <p:cNvSpPr/>
            <p:nvPr/>
          </p:nvSpPr>
          <p:spPr>
            <a:xfrm>
              <a:off x="9208080" y="1200240"/>
              <a:ext cx="55080" cy="43920"/>
            </a:xfrm>
            <a:custGeom>
              <a:avLst/>
              <a:gdLst/>
              <a:ahLst/>
              <a:rect l="l" t="t" r="r" b="b"/>
              <a:pathLst>
                <a:path w="120000" h="120000">
                  <a:moveTo>
                    <a:pt x="0" y="58278"/>
                  </a:moveTo>
                  <a:cubicBezTo>
                    <a:pt x="0" y="58278"/>
                    <a:pt x="18444" y="120000"/>
                    <a:pt x="54032" y="117295"/>
                  </a:cubicBezTo>
                  <a:cubicBezTo>
                    <a:pt x="89403" y="114590"/>
                    <a:pt x="120000" y="25573"/>
                    <a:pt x="107197" y="12540"/>
                  </a:cubicBezTo>
                  <a:cubicBezTo>
                    <a:pt x="94394" y="0"/>
                    <a:pt x="23218" y="43770"/>
                    <a:pt x="0" y="58278"/>
                  </a:cubicBezTo>
                  <a:close/>
                </a:path>
              </a:pathLst>
            </a:custGeom>
            <a:solidFill>
              <a:srgbClr val="e8c499"/>
            </a:solidFill>
            <a:ln>
              <a:noFill/>
            </a:ln>
          </p:spPr>
          <p:style>
            <a:lnRef idx="0"/>
            <a:fillRef idx="0"/>
            <a:effectRef idx="0"/>
            <a:fontRef idx="minor"/>
          </p:style>
        </p:sp>
        <p:sp>
          <p:nvSpPr>
            <p:cNvPr id="660" name="CustomShape 97"/>
            <p:cNvSpPr/>
            <p:nvPr/>
          </p:nvSpPr>
          <p:spPr>
            <a:xfrm>
              <a:off x="9193680" y="1909080"/>
              <a:ext cx="84600" cy="95400"/>
            </a:xfrm>
            <a:custGeom>
              <a:avLst/>
              <a:gdLst/>
              <a:ahLst/>
              <a:rect l="l" t="t" r="r" b="b"/>
              <a:pathLst>
                <a:path w="120000" h="120000">
                  <a:moveTo>
                    <a:pt x="104028" y="5475"/>
                  </a:moveTo>
                  <a:cubicBezTo>
                    <a:pt x="65724" y="0"/>
                    <a:pt x="37031" y="16653"/>
                    <a:pt x="20636" y="43460"/>
                  </a:cubicBezTo>
                  <a:cubicBezTo>
                    <a:pt x="11448" y="58288"/>
                    <a:pt x="0" y="89429"/>
                    <a:pt x="21060" y="101406"/>
                  </a:cubicBezTo>
                  <a:cubicBezTo>
                    <a:pt x="53851" y="120000"/>
                    <a:pt x="108833" y="75627"/>
                    <a:pt x="79293" y="50532"/>
                  </a:cubicBezTo>
                  <a:cubicBezTo>
                    <a:pt x="72084" y="44372"/>
                    <a:pt x="46643" y="50874"/>
                    <a:pt x="51872" y="60456"/>
                  </a:cubicBezTo>
                  <a:cubicBezTo>
                    <a:pt x="56254" y="68555"/>
                    <a:pt x="58939" y="75627"/>
                    <a:pt x="52579" y="83041"/>
                  </a:cubicBezTo>
                  <a:cubicBezTo>
                    <a:pt x="50176" y="85893"/>
                    <a:pt x="49045" y="86577"/>
                    <a:pt x="45795" y="87832"/>
                  </a:cubicBezTo>
                  <a:lnTo>
                    <a:pt x="46643" y="87832"/>
                  </a:lnTo>
                  <a:lnTo>
                    <a:pt x="45371" y="87832"/>
                  </a:lnTo>
                  <a:cubicBezTo>
                    <a:pt x="45088" y="87832"/>
                    <a:pt x="45088" y="88174"/>
                    <a:pt x="44664" y="88174"/>
                  </a:cubicBezTo>
                  <a:cubicBezTo>
                    <a:pt x="45088" y="88174"/>
                    <a:pt x="45088" y="87832"/>
                    <a:pt x="45371" y="87832"/>
                  </a:cubicBezTo>
                  <a:cubicBezTo>
                    <a:pt x="45088" y="87832"/>
                    <a:pt x="44664" y="87490"/>
                    <a:pt x="43816" y="87262"/>
                  </a:cubicBezTo>
                  <a:cubicBezTo>
                    <a:pt x="34204" y="82699"/>
                    <a:pt x="40565" y="61825"/>
                    <a:pt x="42968" y="54752"/>
                  </a:cubicBezTo>
                  <a:cubicBezTo>
                    <a:pt x="46219" y="45057"/>
                    <a:pt x="53003" y="35703"/>
                    <a:pt x="60918" y="27946"/>
                  </a:cubicBezTo>
                  <a:cubicBezTo>
                    <a:pt x="68975" y="20304"/>
                    <a:pt x="79717" y="19619"/>
                    <a:pt x="91731" y="20532"/>
                  </a:cubicBezTo>
                  <a:cubicBezTo>
                    <a:pt x="102473" y="21901"/>
                    <a:pt x="120000" y="7642"/>
                    <a:pt x="104028" y="5475"/>
                  </a:cubicBezTo>
                  <a:close/>
                </a:path>
              </a:pathLst>
            </a:custGeom>
            <a:solidFill>
              <a:srgbClr val="d7ad7a"/>
            </a:solidFill>
            <a:ln>
              <a:noFill/>
            </a:ln>
          </p:spPr>
          <p:style>
            <a:lnRef idx="0"/>
            <a:fillRef idx="0"/>
            <a:effectRef idx="0"/>
            <a:fontRef idx="minor"/>
          </p:style>
        </p:sp>
        <p:sp>
          <p:nvSpPr>
            <p:cNvPr id="661" name="CustomShape 98"/>
            <p:cNvSpPr/>
            <p:nvPr/>
          </p:nvSpPr>
          <p:spPr>
            <a:xfrm>
              <a:off x="9226080" y="1979280"/>
              <a:ext cx="360" cy="360"/>
            </a:xfrm>
            <a:custGeom>
              <a:avLst/>
              <a:gdLst/>
              <a:ahLst/>
              <a:rect l="l" t="t" r="r" b="b"/>
              <a:pathLst>
                <a:path w="120000" h="120000">
                  <a:moveTo>
                    <a:pt x="0" y="0"/>
                  </a:moveTo>
                  <a:lnTo>
                    <a:pt x="0" y="0"/>
                  </a:lnTo>
                  <a:lnTo>
                    <a:pt x="0" y="0"/>
                  </a:lnTo>
                  <a:close/>
                </a:path>
              </a:pathLst>
            </a:custGeom>
            <a:solidFill>
              <a:srgbClr val="d7ad7a"/>
            </a:solidFill>
            <a:ln w="9360">
              <a:solidFill>
                <a:srgbClr val="000000"/>
              </a:solidFill>
              <a:round/>
            </a:ln>
          </p:spPr>
          <p:style>
            <a:lnRef idx="0"/>
            <a:fillRef idx="0"/>
            <a:effectRef idx="0"/>
            <a:fontRef idx="minor"/>
          </p:style>
        </p:sp>
        <p:sp>
          <p:nvSpPr>
            <p:cNvPr id="662" name="CustomShape 99"/>
            <p:cNvSpPr/>
            <p:nvPr/>
          </p:nvSpPr>
          <p:spPr>
            <a:xfrm>
              <a:off x="9226080" y="1979280"/>
              <a:ext cx="360" cy="360"/>
            </a:xfrm>
            <a:custGeom>
              <a:avLst/>
              <a:gdLst/>
              <a:ahLst/>
              <a:rect l="l" t="t" r="r" b="b"/>
              <a:pathLst>
                <a:path w="120000" h="120000">
                  <a:moveTo>
                    <a:pt x="0" y="0"/>
                  </a:moveTo>
                  <a:lnTo>
                    <a:pt x="0" y="0"/>
                  </a:lnTo>
                  <a:lnTo>
                    <a:pt x="0" y="0"/>
                  </a:lnTo>
                  <a:cubicBezTo>
                    <a:pt x="0" y="0"/>
                    <a:pt x="0" y="0"/>
                    <a:pt x="0" y="0"/>
                  </a:cubicBezTo>
                  <a:lnTo>
                    <a:pt x="0" y="0"/>
                  </a:lnTo>
                  <a:close/>
                </a:path>
              </a:pathLst>
            </a:custGeom>
            <a:solidFill>
              <a:srgbClr val="d7ad7a"/>
            </a:solidFill>
            <a:ln>
              <a:noFill/>
            </a:ln>
          </p:spPr>
          <p:style>
            <a:lnRef idx="0"/>
            <a:fillRef idx="0"/>
            <a:effectRef idx="0"/>
            <a:fontRef idx="minor"/>
          </p:style>
        </p:sp>
        <p:sp>
          <p:nvSpPr>
            <p:cNvPr id="663" name="CustomShape 100"/>
            <p:cNvSpPr/>
            <p:nvPr/>
          </p:nvSpPr>
          <p:spPr>
            <a:xfrm>
              <a:off x="8527320" y="1639080"/>
              <a:ext cx="30600" cy="841320"/>
            </a:xfrm>
            <a:prstGeom prst="rect">
              <a:avLst/>
            </a:prstGeom>
            <a:solidFill>
              <a:srgbClr val="2698ce"/>
            </a:solidFill>
            <a:ln>
              <a:noFill/>
            </a:ln>
          </p:spPr>
          <p:style>
            <a:lnRef idx="0"/>
            <a:fillRef idx="0"/>
            <a:effectRef idx="0"/>
            <a:fontRef idx="minor"/>
          </p:style>
        </p:sp>
        <p:sp>
          <p:nvSpPr>
            <p:cNvPr id="664" name="CustomShape 101"/>
            <p:cNvSpPr/>
            <p:nvPr/>
          </p:nvSpPr>
          <p:spPr>
            <a:xfrm>
              <a:off x="9007560" y="535320"/>
              <a:ext cx="479520" cy="470880"/>
            </a:xfrm>
            <a:custGeom>
              <a:avLst/>
              <a:gdLst/>
              <a:ahLst/>
              <a:rect l="l" t="t" r="r" b="b"/>
              <a:pathLst>
                <a:path w="120000" h="120000">
                  <a:moveTo>
                    <a:pt x="120000" y="55580"/>
                  </a:moveTo>
                  <a:cubicBezTo>
                    <a:pt x="120000" y="24867"/>
                    <a:pt x="93130" y="0"/>
                    <a:pt x="60000" y="0"/>
                  </a:cubicBezTo>
                  <a:cubicBezTo>
                    <a:pt x="26844" y="0"/>
                    <a:pt x="0" y="24867"/>
                    <a:pt x="0" y="55580"/>
                  </a:cubicBezTo>
                  <a:cubicBezTo>
                    <a:pt x="0" y="61473"/>
                    <a:pt x="976" y="67179"/>
                    <a:pt x="2804" y="72538"/>
                  </a:cubicBezTo>
                  <a:cubicBezTo>
                    <a:pt x="12295" y="102323"/>
                    <a:pt x="8814" y="120000"/>
                    <a:pt x="8814" y="120000"/>
                  </a:cubicBezTo>
                  <a:cubicBezTo>
                    <a:pt x="41894" y="118097"/>
                    <a:pt x="65083" y="114896"/>
                    <a:pt x="82387" y="107102"/>
                  </a:cubicBezTo>
                  <a:cubicBezTo>
                    <a:pt x="104524" y="98913"/>
                    <a:pt x="120000" y="78963"/>
                    <a:pt x="120000" y="55580"/>
                  </a:cubicBezTo>
                  <a:close/>
                </a:path>
              </a:pathLst>
            </a:custGeom>
            <a:solidFill>
              <a:srgbClr val="d9d9d9"/>
            </a:solidFill>
            <a:ln>
              <a:noFill/>
            </a:ln>
          </p:spPr>
          <p:style>
            <a:lnRef idx="0"/>
            <a:fillRef idx="0"/>
            <a:effectRef idx="0"/>
            <a:fontRef idx="minor"/>
          </p:style>
        </p:sp>
        <p:sp>
          <p:nvSpPr>
            <p:cNvPr id="665" name="CustomShape 102"/>
            <p:cNvSpPr/>
            <p:nvPr/>
          </p:nvSpPr>
          <p:spPr>
            <a:xfrm>
              <a:off x="9141480" y="915840"/>
              <a:ext cx="65880" cy="29160"/>
            </a:xfrm>
            <a:custGeom>
              <a:avLst/>
              <a:gdLst/>
              <a:ahLst/>
              <a:rect l="l" t="t" r="r" b="b"/>
              <a:pathLst>
                <a:path w="120000" h="120000">
                  <a:moveTo>
                    <a:pt x="117435" y="94074"/>
                  </a:moveTo>
                  <a:cubicBezTo>
                    <a:pt x="114870" y="110740"/>
                    <a:pt x="105526" y="120000"/>
                    <a:pt x="96732" y="114814"/>
                  </a:cubicBezTo>
                  <a:lnTo>
                    <a:pt x="13923" y="65555"/>
                  </a:lnTo>
                  <a:cubicBezTo>
                    <a:pt x="5129" y="60370"/>
                    <a:pt x="0" y="42592"/>
                    <a:pt x="2015" y="25925"/>
                  </a:cubicBezTo>
                  <a:lnTo>
                    <a:pt x="2015" y="25925"/>
                  </a:lnTo>
                  <a:cubicBezTo>
                    <a:pt x="4580" y="9259"/>
                    <a:pt x="13923" y="0"/>
                    <a:pt x="22717" y="5185"/>
                  </a:cubicBezTo>
                  <a:lnTo>
                    <a:pt x="105526" y="54074"/>
                  </a:lnTo>
                  <a:cubicBezTo>
                    <a:pt x="114320" y="58518"/>
                    <a:pt x="120000" y="77407"/>
                    <a:pt x="117435" y="94074"/>
                  </a:cubicBezTo>
                  <a:lnTo>
                    <a:pt x="117435" y="94074"/>
                  </a:lnTo>
                  <a:close/>
                </a:path>
              </a:pathLst>
            </a:custGeom>
            <a:solidFill>
              <a:srgbClr val="ffd966"/>
            </a:solidFill>
            <a:ln>
              <a:noFill/>
            </a:ln>
          </p:spPr>
          <p:style>
            <a:lnRef idx="0"/>
            <a:fillRef idx="0"/>
            <a:effectRef idx="0"/>
            <a:fontRef idx="minor"/>
          </p:style>
        </p:sp>
        <p:sp>
          <p:nvSpPr>
            <p:cNvPr id="666" name="CustomShape 103"/>
            <p:cNvSpPr/>
            <p:nvPr/>
          </p:nvSpPr>
          <p:spPr>
            <a:xfrm>
              <a:off x="9131760" y="905040"/>
              <a:ext cx="93600" cy="33840"/>
            </a:xfrm>
            <a:custGeom>
              <a:avLst/>
              <a:gdLst/>
              <a:ahLst/>
              <a:rect l="l" t="t" r="r" b="b"/>
              <a:pathLst>
                <a:path w="120000" h="120000">
                  <a:moveTo>
                    <a:pt x="11330" y="55851"/>
                  </a:moveTo>
                  <a:lnTo>
                    <a:pt x="98497" y="120000"/>
                  </a:lnTo>
                  <a:cubicBezTo>
                    <a:pt x="99914" y="118085"/>
                    <a:pt x="102875" y="114574"/>
                    <a:pt x="107639" y="107234"/>
                  </a:cubicBezTo>
                  <a:cubicBezTo>
                    <a:pt x="114077" y="98297"/>
                    <a:pt x="117811" y="92872"/>
                    <a:pt x="120000" y="87446"/>
                  </a:cubicBezTo>
                  <a:lnTo>
                    <a:pt x="0" y="0"/>
                  </a:lnTo>
                  <a:cubicBezTo>
                    <a:pt x="0" y="1914"/>
                    <a:pt x="0" y="2872"/>
                    <a:pt x="386" y="4468"/>
                  </a:cubicBezTo>
                  <a:cubicBezTo>
                    <a:pt x="1416" y="9255"/>
                    <a:pt x="9527" y="45957"/>
                    <a:pt x="11330" y="55851"/>
                  </a:cubicBezTo>
                  <a:close/>
                </a:path>
              </a:pathLst>
            </a:custGeom>
            <a:solidFill>
              <a:srgbClr val="ffd966"/>
            </a:solidFill>
            <a:ln>
              <a:noFill/>
            </a:ln>
          </p:spPr>
          <p:style>
            <a:lnRef idx="0"/>
            <a:fillRef idx="0"/>
            <a:effectRef idx="0"/>
            <a:fontRef idx="minor"/>
          </p:style>
        </p:sp>
        <p:sp>
          <p:nvSpPr>
            <p:cNvPr id="667" name="CustomShape 104"/>
            <p:cNvSpPr/>
            <p:nvPr/>
          </p:nvSpPr>
          <p:spPr>
            <a:xfrm>
              <a:off x="9140400" y="862920"/>
              <a:ext cx="100800" cy="33840"/>
            </a:xfrm>
            <a:custGeom>
              <a:avLst/>
              <a:gdLst/>
              <a:ahLst/>
              <a:rect l="l" t="t" r="r" b="b"/>
              <a:pathLst>
                <a:path w="120000" h="120000">
                  <a:moveTo>
                    <a:pt x="119052" y="106771"/>
                  </a:moveTo>
                  <a:cubicBezTo>
                    <a:pt x="117986" y="114960"/>
                    <a:pt x="115024" y="120000"/>
                    <a:pt x="112300" y="117480"/>
                  </a:cubicBezTo>
                  <a:lnTo>
                    <a:pt x="4383" y="32125"/>
                  </a:lnTo>
                  <a:cubicBezTo>
                    <a:pt x="1658" y="30236"/>
                    <a:pt x="0" y="21417"/>
                    <a:pt x="947" y="13543"/>
                  </a:cubicBezTo>
                  <a:lnTo>
                    <a:pt x="947" y="13543"/>
                  </a:lnTo>
                  <a:cubicBezTo>
                    <a:pt x="2013" y="5354"/>
                    <a:pt x="4975" y="0"/>
                    <a:pt x="7699" y="2834"/>
                  </a:cubicBezTo>
                  <a:lnTo>
                    <a:pt x="115616" y="88188"/>
                  </a:lnTo>
                  <a:cubicBezTo>
                    <a:pt x="118696" y="90078"/>
                    <a:pt x="120000" y="97952"/>
                    <a:pt x="119052" y="106771"/>
                  </a:cubicBezTo>
                  <a:lnTo>
                    <a:pt x="119052" y="106771"/>
                  </a:lnTo>
                  <a:close/>
                </a:path>
              </a:pathLst>
            </a:custGeom>
            <a:solidFill>
              <a:srgbClr val="ffd966"/>
            </a:solidFill>
            <a:ln>
              <a:noFill/>
            </a:ln>
          </p:spPr>
          <p:style>
            <a:lnRef idx="0"/>
            <a:fillRef idx="0"/>
            <a:effectRef idx="0"/>
            <a:fontRef idx="minor"/>
          </p:style>
        </p:sp>
        <p:sp>
          <p:nvSpPr>
            <p:cNvPr id="668" name="CustomShape 105"/>
            <p:cNvSpPr/>
            <p:nvPr/>
          </p:nvSpPr>
          <p:spPr>
            <a:xfrm>
              <a:off x="9136440" y="875520"/>
              <a:ext cx="101520" cy="34560"/>
            </a:xfrm>
            <a:custGeom>
              <a:avLst/>
              <a:gdLst/>
              <a:ahLst/>
              <a:rect l="l" t="t" r="r" b="b"/>
              <a:pathLst>
                <a:path w="120000" h="120000">
                  <a:moveTo>
                    <a:pt x="118934" y="106456"/>
                  </a:moveTo>
                  <a:cubicBezTo>
                    <a:pt x="117988" y="114645"/>
                    <a:pt x="114911" y="120000"/>
                    <a:pt x="112307" y="117165"/>
                  </a:cubicBezTo>
                  <a:lnTo>
                    <a:pt x="4378" y="31811"/>
                  </a:lnTo>
                  <a:cubicBezTo>
                    <a:pt x="1656" y="30236"/>
                    <a:pt x="0" y="21102"/>
                    <a:pt x="1065" y="13228"/>
                  </a:cubicBezTo>
                  <a:lnTo>
                    <a:pt x="1065" y="13228"/>
                  </a:lnTo>
                  <a:cubicBezTo>
                    <a:pt x="2011" y="5354"/>
                    <a:pt x="5088" y="0"/>
                    <a:pt x="7692" y="2519"/>
                  </a:cubicBezTo>
                  <a:lnTo>
                    <a:pt x="115621" y="87874"/>
                  </a:lnTo>
                  <a:cubicBezTo>
                    <a:pt x="118224" y="89763"/>
                    <a:pt x="120000" y="98582"/>
                    <a:pt x="118934" y="106456"/>
                  </a:cubicBezTo>
                  <a:lnTo>
                    <a:pt x="118934" y="106456"/>
                  </a:lnTo>
                  <a:close/>
                </a:path>
              </a:pathLst>
            </a:custGeom>
            <a:solidFill>
              <a:srgbClr val="ffd966"/>
            </a:solidFill>
            <a:ln>
              <a:noFill/>
            </a:ln>
          </p:spPr>
          <p:style>
            <a:lnRef idx="0"/>
            <a:fillRef idx="0"/>
            <a:effectRef idx="0"/>
            <a:fontRef idx="minor"/>
          </p:style>
        </p:sp>
        <p:sp>
          <p:nvSpPr>
            <p:cNvPr id="669" name="CustomShape 106"/>
            <p:cNvSpPr/>
            <p:nvPr/>
          </p:nvSpPr>
          <p:spPr>
            <a:xfrm>
              <a:off x="9132120" y="888480"/>
              <a:ext cx="101520" cy="34560"/>
            </a:xfrm>
            <a:custGeom>
              <a:avLst/>
              <a:gdLst/>
              <a:ahLst/>
              <a:rect l="l" t="t" r="r" b="b"/>
              <a:pathLst>
                <a:path w="120000" h="120000">
                  <a:moveTo>
                    <a:pt x="119052" y="106771"/>
                  </a:moveTo>
                  <a:cubicBezTo>
                    <a:pt x="117986" y="114645"/>
                    <a:pt x="115024" y="120000"/>
                    <a:pt x="112300" y="117165"/>
                  </a:cubicBezTo>
                  <a:lnTo>
                    <a:pt x="4383" y="31811"/>
                  </a:lnTo>
                  <a:cubicBezTo>
                    <a:pt x="1658" y="30236"/>
                    <a:pt x="0" y="21417"/>
                    <a:pt x="947" y="13228"/>
                  </a:cubicBezTo>
                  <a:lnTo>
                    <a:pt x="947" y="13228"/>
                  </a:lnTo>
                  <a:cubicBezTo>
                    <a:pt x="2013" y="5354"/>
                    <a:pt x="4975" y="0"/>
                    <a:pt x="7699" y="2519"/>
                  </a:cubicBezTo>
                  <a:lnTo>
                    <a:pt x="115735" y="87874"/>
                  </a:lnTo>
                  <a:cubicBezTo>
                    <a:pt x="118341" y="89763"/>
                    <a:pt x="120000" y="98582"/>
                    <a:pt x="119052" y="106771"/>
                  </a:cubicBezTo>
                  <a:lnTo>
                    <a:pt x="119052" y="106771"/>
                  </a:lnTo>
                  <a:close/>
                </a:path>
              </a:pathLst>
            </a:custGeom>
            <a:solidFill>
              <a:srgbClr val="ffd966"/>
            </a:solidFill>
            <a:ln>
              <a:noFill/>
            </a:ln>
          </p:spPr>
          <p:style>
            <a:lnRef idx="0"/>
            <a:fillRef idx="0"/>
            <a:effectRef idx="0"/>
            <a:fontRef idx="minor"/>
          </p:style>
        </p:sp>
        <p:sp>
          <p:nvSpPr>
            <p:cNvPr id="670" name="CustomShape 107"/>
            <p:cNvSpPr/>
            <p:nvPr/>
          </p:nvSpPr>
          <p:spPr>
            <a:xfrm>
              <a:off x="9128880" y="899640"/>
              <a:ext cx="100440" cy="30960"/>
            </a:xfrm>
            <a:custGeom>
              <a:avLst/>
              <a:gdLst/>
              <a:ahLst/>
              <a:rect l="l" t="t" r="r" b="b"/>
              <a:pathLst>
                <a:path w="120000" h="120000">
                  <a:moveTo>
                    <a:pt x="119281" y="111279"/>
                  </a:moveTo>
                  <a:cubicBezTo>
                    <a:pt x="118682" y="117209"/>
                    <a:pt x="115928" y="120000"/>
                    <a:pt x="113173" y="117209"/>
                  </a:cubicBezTo>
                  <a:lnTo>
                    <a:pt x="4670" y="23720"/>
                  </a:lnTo>
                  <a:cubicBezTo>
                    <a:pt x="2035" y="21627"/>
                    <a:pt x="0" y="14651"/>
                    <a:pt x="718" y="8720"/>
                  </a:cubicBezTo>
                  <a:lnTo>
                    <a:pt x="718" y="8720"/>
                  </a:lnTo>
                  <a:cubicBezTo>
                    <a:pt x="1317" y="3139"/>
                    <a:pt x="4071" y="0"/>
                    <a:pt x="6706" y="3139"/>
                  </a:cubicBezTo>
                  <a:lnTo>
                    <a:pt x="115209" y="96627"/>
                  </a:lnTo>
                  <a:cubicBezTo>
                    <a:pt x="118323" y="99418"/>
                    <a:pt x="120000" y="105348"/>
                    <a:pt x="119281" y="111279"/>
                  </a:cubicBezTo>
                  <a:lnTo>
                    <a:pt x="119281" y="111279"/>
                  </a:lnTo>
                  <a:close/>
                </a:path>
              </a:pathLst>
            </a:custGeom>
            <a:solidFill>
              <a:srgbClr val="ffd966"/>
            </a:solidFill>
            <a:ln>
              <a:noFill/>
            </a:ln>
          </p:spPr>
          <p:style>
            <a:lnRef idx="0"/>
            <a:fillRef idx="0"/>
            <a:effectRef idx="0"/>
            <a:fontRef idx="minor"/>
          </p:style>
        </p:sp>
        <p:sp>
          <p:nvSpPr>
            <p:cNvPr id="671" name="CustomShape 108"/>
            <p:cNvSpPr/>
            <p:nvPr/>
          </p:nvSpPr>
          <p:spPr>
            <a:xfrm>
              <a:off x="9144360" y="850320"/>
              <a:ext cx="102240" cy="34560"/>
            </a:xfrm>
            <a:custGeom>
              <a:avLst/>
              <a:gdLst/>
              <a:ahLst/>
              <a:rect l="l" t="t" r="r" b="b"/>
              <a:pathLst>
                <a:path w="120000" h="120000">
                  <a:moveTo>
                    <a:pt x="118948" y="106875"/>
                  </a:moveTo>
                  <a:cubicBezTo>
                    <a:pt x="118013" y="114687"/>
                    <a:pt x="115092" y="120000"/>
                    <a:pt x="112405" y="117500"/>
                  </a:cubicBezTo>
                  <a:lnTo>
                    <a:pt x="4206" y="31875"/>
                  </a:lnTo>
                  <a:cubicBezTo>
                    <a:pt x="1635" y="30000"/>
                    <a:pt x="0" y="21250"/>
                    <a:pt x="934" y="13437"/>
                  </a:cubicBezTo>
                  <a:lnTo>
                    <a:pt x="934" y="13437"/>
                  </a:lnTo>
                  <a:cubicBezTo>
                    <a:pt x="1869" y="5312"/>
                    <a:pt x="4907" y="0"/>
                    <a:pt x="7478" y="2812"/>
                  </a:cubicBezTo>
                  <a:lnTo>
                    <a:pt x="115676" y="88437"/>
                  </a:lnTo>
                  <a:cubicBezTo>
                    <a:pt x="118364" y="90000"/>
                    <a:pt x="120000" y="98750"/>
                    <a:pt x="118948" y="106875"/>
                  </a:cubicBezTo>
                  <a:lnTo>
                    <a:pt x="118948" y="106875"/>
                  </a:lnTo>
                  <a:close/>
                </a:path>
              </a:pathLst>
            </a:custGeom>
            <a:solidFill>
              <a:srgbClr val="ffd966"/>
            </a:solidFill>
            <a:ln>
              <a:noFill/>
            </a:ln>
          </p:spPr>
          <p:style>
            <a:lnRef idx="0"/>
            <a:fillRef idx="0"/>
            <a:effectRef idx="0"/>
            <a:fontRef idx="minor"/>
          </p:style>
        </p:sp>
        <p:sp>
          <p:nvSpPr>
            <p:cNvPr id="672" name="CustomShape 109"/>
            <p:cNvSpPr/>
            <p:nvPr/>
          </p:nvSpPr>
          <p:spPr>
            <a:xfrm>
              <a:off x="9147240" y="594720"/>
              <a:ext cx="210240" cy="251640"/>
            </a:xfrm>
            <a:custGeom>
              <a:avLst/>
              <a:gdLst/>
              <a:ahLst/>
              <a:rect l="l" t="t" r="r" b="b"/>
              <a:pathLst>
                <a:path w="120000" h="120000">
                  <a:moveTo>
                    <a:pt x="76348" y="3684"/>
                  </a:moveTo>
                  <a:lnTo>
                    <a:pt x="72182" y="2687"/>
                  </a:lnTo>
                  <a:cubicBezTo>
                    <a:pt x="57974" y="0"/>
                    <a:pt x="44450" y="1213"/>
                    <a:pt x="31269" y="6849"/>
                  </a:cubicBezTo>
                  <a:cubicBezTo>
                    <a:pt x="25962" y="9060"/>
                    <a:pt x="20313" y="11618"/>
                    <a:pt x="15634" y="15780"/>
                  </a:cubicBezTo>
                  <a:cubicBezTo>
                    <a:pt x="10499" y="20289"/>
                    <a:pt x="6790" y="25187"/>
                    <a:pt x="4222" y="31083"/>
                  </a:cubicBezTo>
                  <a:lnTo>
                    <a:pt x="3081" y="33988"/>
                  </a:lnTo>
                  <a:cubicBezTo>
                    <a:pt x="684" y="41835"/>
                    <a:pt x="0" y="48208"/>
                    <a:pt x="1141" y="53843"/>
                  </a:cubicBezTo>
                  <a:cubicBezTo>
                    <a:pt x="2282" y="59436"/>
                    <a:pt x="3880" y="64942"/>
                    <a:pt x="5477" y="70231"/>
                  </a:cubicBezTo>
                  <a:lnTo>
                    <a:pt x="6162" y="72442"/>
                  </a:lnTo>
                  <a:cubicBezTo>
                    <a:pt x="6447" y="73656"/>
                    <a:pt x="6961" y="74869"/>
                    <a:pt x="7246" y="76083"/>
                  </a:cubicBezTo>
                  <a:cubicBezTo>
                    <a:pt x="8901" y="81112"/>
                    <a:pt x="10841" y="86748"/>
                    <a:pt x="10499" y="92861"/>
                  </a:cubicBezTo>
                  <a:cubicBezTo>
                    <a:pt x="10328" y="95419"/>
                    <a:pt x="9700" y="98106"/>
                    <a:pt x="9186" y="100708"/>
                  </a:cubicBezTo>
                  <a:cubicBezTo>
                    <a:pt x="8901" y="102052"/>
                    <a:pt x="8559" y="103265"/>
                    <a:pt x="8388" y="104609"/>
                  </a:cubicBezTo>
                  <a:cubicBezTo>
                    <a:pt x="8102" y="106213"/>
                    <a:pt x="9015" y="108034"/>
                    <a:pt x="10328" y="109725"/>
                  </a:cubicBezTo>
                  <a:cubicBezTo>
                    <a:pt x="15805" y="110852"/>
                    <a:pt x="21740" y="112066"/>
                    <a:pt x="28701" y="113670"/>
                  </a:cubicBezTo>
                  <a:cubicBezTo>
                    <a:pt x="33209" y="114624"/>
                    <a:pt x="37888" y="115751"/>
                    <a:pt x="42396" y="116835"/>
                  </a:cubicBezTo>
                  <a:cubicBezTo>
                    <a:pt x="46904" y="117962"/>
                    <a:pt x="51583" y="118916"/>
                    <a:pt x="56091" y="120000"/>
                  </a:cubicBezTo>
                  <a:cubicBezTo>
                    <a:pt x="58487" y="118569"/>
                    <a:pt x="60427" y="115361"/>
                    <a:pt x="62368" y="112326"/>
                  </a:cubicBezTo>
                  <a:cubicBezTo>
                    <a:pt x="63794" y="109855"/>
                    <a:pt x="65392" y="107427"/>
                    <a:pt x="67332" y="105216"/>
                  </a:cubicBezTo>
                  <a:cubicBezTo>
                    <a:pt x="71669" y="100578"/>
                    <a:pt x="76975" y="96416"/>
                    <a:pt x="81825" y="92861"/>
                  </a:cubicBezTo>
                  <a:cubicBezTo>
                    <a:pt x="82967" y="91994"/>
                    <a:pt x="84108" y="91040"/>
                    <a:pt x="85192" y="90173"/>
                  </a:cubicBezTo>
                  <a:lnTo>
                    <a:pt x="89871" y="86618"/>
                  </a:lnTo>
                  <a:cubicBezTo>
                    <a:pt x="100199" y="78771"/>
                    <a:pt x="109843" y="71445"/>
                    <a:pt x="115663" y="58959"/>
                  </a:cubicBezTo>
                  <a:lnTo>
                    <a:pt x="115948" y="57875"/>
                  </a:lnTo>
                  <a:cubicBezTo>
                    <a:pt x="120000" y="46127"/>
                    <a:pt x="118402" y="35245"/>
                    <a:pt x="110984" y="24841"/>
                  </a:cubicBezTo>
                  <a:cubicBezTo>
                    <a:pt x="104079" y="15043"/>
                    <a:pt x="92439" y="7933"/>
                    <a:pt x="76348" y="3684"/>
                  </a:cubicBezTo>
                  <a:close/>
                </a:path>
              </a:pathLst>
            </a:custGeom>
            <a:solidFill>
              <a:srgbClr val="f18d87"/>
            </a:solidFill>
            <a:ln>
              <a:noFill/>
            </a:ln>
          </p:spPr>
          <p:style>
            <a:lnRef idx="0"/>
            <a:fillRef idx="0"/>
            <a:effectRef idx="0"/>
            <a:fontRef idx="minor"/>
          </p:style>
        </p:sp>
        <p:sp>
          <p:nvSpPr>
            <p:cNvPr id="673" name="CustomShape 110"/>
            <p:cNvSpPr/>
            <p:nvPr/>
          </p:nvSpPr>
          <p:spPr>
            <a:xfrm>
              <a:off x="9147240" y="594720"/>
              <a:ext cx="210240" cy="251640"/>
            </a:xfrm>
            <a:custGeom>
              <a:avLst/>
              <a:gdLst/>
              <a:ahLst/>
              <a:rect l="l" t="t" r="r" b="b"/>
              <a:pathLst>
                <a:path w="120000" h="120000">
                  <a:moveTo>
                    <a:pt x="110984" y="24710"/>
                  </a:moveTo>
                  <a:cubicBezTo>
                    <a:pt x="104079" y="15043"/>
                    <a:pt x="92439" y="8063"/>
                    <a:pt x="76348" y="3684"/>
                  </a:cubicBezTo>
                  <a:lnTo>
                    <a:pt x="72182" y="2687"/>
                  </a:lnTo>
                  <a:cubicBezTo>
                    <a:pt x="57974" y="0"/>
                    <a:pt x="44621" y="1213"/>
                    <a:pt x="31269" y="6849"/>
                  </a:cubicBezTo>
                  <a:cubicBezTo>
                    <a:pt x="25962" y="9060"/>
                    <a:pt x="20313" y="11618"/>
                    <a:pt x="15634" y="15780"/>
                  </a:cubicBezTo>
                  <a:cubicBezTo>
                    <a:pt x="10499" y="20289"/>
                    <a:pt x="6790" y="25187"/>
                    <a:pt x="4222" y="31083"/>
                  </a:cubicBezTo>
                  <a:lnTo>
                    <a:pt x="3081" y="33988"/>
                  </a:lnTo>
                  <a:cubicBezTo>
                    <a:pt x="684" y="41835"/>
                    <a:pt x="0" y="48208"/>
                    <a:pt x="1141" y="53843"/>
                  </a:cubicBezTo>
                  <a:cubicBezTo>
                    <a:pt x="2282" y="59436"/>
                    <a:pt x="3880" y="64942"/>
                    <a:pt x="5477" y="70231"/>
                  </a:cubicBezTo>
                  <a:lnTo>
                    <a:pt x="6162" y="72442"/>
                  </a:lnTo>
                  <a:cubicBezTo>
                    <a:pt x="6447" y="73656"/>
                    <a:pt x="6961" y="74869"/>
                    <a:pt x="7246" y="76083"/>
                  </a:cubicBezTo>
                  <a:cubicBezTo>
                    <a:pt x="8901" y="81112"/>
                    <a:pt x="10841" y="86748"/>
                    <a:pt x="10499" y="92861"/>
                  </a:cubicBezTo>
                  <a:cubicBezTo>
                    <a:pt x="10328" y="95419"/>
                    <a:pt x="9700" y="98106"/>
                    <a:pt x="9186" y="100708"/>
                  </a:cubicBezTo>
                  <a:cubicBezTo>
                    <a:pt x="8901" y="102052"/>
                    <a:pt x="8559" y="103265"/>
                    <a:pt x="8388" y="104609"/>
                  </a:cubicBezTo>
                  <a:cubicBezTo>
                    <a:pt x="8102" y="106213"/>
                    <a:pt x="9015" y="108034"/>
                    <a:pt x="10328" y="109725"/>
                  </a:cubicBezTo>
                  <a:cubicBezTo>
                    <a:pt x="15805" y="110852"/>
                    <a:pt x="21740" y="112066"/>
                    <a:pt x="28701" y="113670"/>
                  </a:cubicBezTo>
                  <a:cubicBezTo>
                    <a:pt x="33209" y="114624"/>
                    <a:pt x="37888" y="115751"/>
                    <a:pt x="42396" y="116835"/>
                  </a:cubicBezTo>
                  <a:cubicBezTo>
                    <a:pt x="46904" y="117962"/>
                    <a:pt x="51583" y="118916"/>
                    <a:pt x="56091" y="120000"/>
                  </a:cubicBezTo>
                  <a:cubicBezTo>
                    <a:pt x="58487" y="118569"/>
                    <a:pt x="60427" y="115361"/>
                    <a:pt x="62368" y="112326"/>
                  </a:cubicBezTo>
                  <a:cubicBezTo>
                    <a:pt x="63794" y="109855"/>
                    <a:pt x="65392" y="107427"/>
                    <a:pt x="67332" y="105216"/>
                  </a:cubicBezTo>
                  <a:cubicBezTo>
                    <a:pt x="71669" y="100578"/>
                    <a:pt x="76975" y="96416"/>
                    <a:pt x="81825" y="92861"/>
                  </a:cubicBezTo>
                  <a:cubicBezTo>
                    <a:pt x="82967" y="91994"/>
                    <a:pt x="84108" y="91040"/>
                    <a:pt x="85192" y="90173"/>
                  </a:cubicBezTo>
                  <a:lnTo>
                    <a:pt x="89871" y="86618"/>
                  </a:lnTo>
                  <a:cubicBezTo>
                    <a:pt x="100199" y="78771"/>
                    <a:pt x="109843" y="71445"/>
                    <a:pt x="115663" y="58959"/>
                  </a:cubicBezTo>
                  <a:lnTo>
                    <a:pt x="116119" y="57875"/>
                  </a:lnTo>
                  <a:cubicBezTo>
                    <a:pt x="120000" y="45997"/>
                    <a:pt x="118402" y="35115"/>
                    <a:pt x="110984" y="24710"/>
                  </a:cubicBezTo>
                  <a:close/>
                </a:path>
              </a:pathLst>
            </a:custGeom>
            <a:solidFill>
              <a:srgbClr val="e83e33"/>
            </a:solidFill>
            <a:ln>
              <a:noFill/>
            </a:ln>
          </p:spPr>
          <p:style>
            <a:lnRef idx="0"/>
            <a:fillRef idx="0"/>
            <a:effectRef idx="0"/>
            <a:fontRef idx="minor"/>
          </p:style>
        </p:sp>
        <p:sp>
          <p:nvSpPr>
            <p:cNvPr id="674" name="CustomShape 111"/>
            <p:cNvSpPr/>
            <p:nvPr/>
          </p:nvSpPr>
          <p:spPr>
            <a:xfrm>
              <a:off x="9147240" y="594360"/>
              <a:ext cx="210240" cy="251640"/>
            </a:xfrm>
            <a:custGeom>
              <a:avLst/>
              <a:gdLst/>
              <a:ahLst/>
              <a:rect l="l" t="t" r="r" b="b"/>
              <a:pathLst>
                <a:path w="120000" h="120000">
                  <a:moveTo>
                    <a:pt x="89871" y="86587"/>
                  </a:moveTo>
                  <a:lnTo>
                    <a:pt x="85192" y="90140"/>
                  </a:lnTo>
                  <a:cubicBezTo>
                    <a:pt x="84108" y="91007"/>
                    <a:pt x="82967" y="91874"/>
                    <a:pt x="81825" y="92827"/>
                  </a:cubicBezTo>
                  <a:cubicBezTo>
                    <a:pt x="77146" y="96511"/>
                    <a:pt x="71669" y="100541"/>
                    <a:pt x="67332" y="105178"/>
                  </a:cubicBezTo>
                  <a:cubicBezTo>
                    <a:pt x="65392" y="107388"/>
                    <a:pt x="63794" y="109859"/>
                    <a:pt x="62368" y="112286"/>
                  </a:cubicBezTo>
                  <a:cubicBezTo>
                    <a:pt x="60427" y="115449"/>
                    <a:pt x="58487" y="118656"/>
                    <a:pt x="56091" y="120000"/>
                  </a:cubicBezTo>
                  <a:cubicBezTo>
                    <a:pt x="51412" y="118873"/>
                    <a:pt x="46904" y="117919"/>
                    <a:pt x="42396" y="116793"/>
                  </a:cubicBezTo>
                  <a:cubicBezTo>
                    <a:pt x="37717" y="115709"/>
                    <a:pt x="33209" y="114712"/>
                    <a:pt x="28701" y="113629"/>
                  </a:cubicBezTo>
                  <a:cubicBezTo>
                    <a:pt x="21740" y="112026"/>
                    <a:pt x="15805" y="110812"/>
                    <a:pt x="10328" y="109729"/>
                  </a:cubicBezTo>
                  <a:cubicBezTo>
                    <a:pt x="9015" y="107995"/>
                    <a:pt x="8216" y="106175"/>
                    <a:pt x="8388" y="104572"/>
                  </a:cubicBezTo>
                  <a:cubicBezTo>
                    <a:pt x="8559" y="103358"/>
                    <a:pt x="8901" y="102015"/>
                    <a:pt x="9186" y="100671"/>
                  </a:cubicBezTo>
                  <a:cubicBezTo>
                    <a:pt x="9871" y="98114"/>
                    <a:pt x="10328" y="95427"/>
                    <a:pt x="10499" y="92827"/>
                  </a:cubicBezTo>
                  <a:cubicBezTo>
                    <a:pt x="10841" y="86717"/>
                    <a:pt x="8901" y="81083"/>
                    <a:pt x="7246" y="76099"/>
                  </a:cubicBezTo>
                  <a:cubicBezTo>
                    <a:pt x="6961" y="74842"/>
                    <a:pt x="6447" y="73629"/>
                    <a:pt x="6162" y="72416"/>
                  </a:cubicBezTo>
                  <a:lnTo>
                    <a:pt x="5477" y="70205"/>
                  </a:lnTo>
                  <a:cubicBezTo>
                    <a:pt x="3880" y="64962"/>
                    <a:pt x="2282" y="59458"/>
                    <a:pt x="1141" y="53824"/>
                  </a:cubicBezTo>
                  <a:cubicBezTo>
                    <a:pt x="0" y="48190"/>
                    <a:pt x="684" y="41820"/>
                    <a:pt x="3081" y="34019"/>
                  </a:cubicBezTo>
                  <a:lnTo>
                    <a:pt x="4222" y="31072"/>
                  </a:lnTo>
                  <a:cubicBezTo>
                    <a:pt x="6790" y="25308"/>
                    <a:pt x="10499" y="20325"/>
                    <a:pt x="15634" y="15774"/>
                  </a:cubicBezTo>
                  <a:cubicBezTo>
                    <a:pt x="20313" y="11744"/>
                    <a:pt x="25962" y="9057"/>
                    <a:pt x="31269" y="6847"/>
                  </a:cubicBezTo>
                  <a:cubicBezTo>
                    <a:pt x="44621" y="1343"/>
                    <a:pt x="57974" y="0"/>
                    <a:pt x="72182" y="2686"/>
                  </a:cubicBezTo>
                  <a:lnTo>
                    <a:pt x="76348" y="3683"/>
                  </a:lnTo>
                  <a:cubicBezTo>
                    <a:pt x="92439" y="7973"/>
                    <a:pt x="104194" y="15037"/>
                    <a:pt x="110984" y="24702"/>
                  </a:cubicBezTo>
                  <a:cubicBezTo>
                    <a:pt x="118402" y="35102"/>
                    <a:pt x="120000" y="45980"/>
                    <a:pt x="115948" y="57724"/>
                  </a:cubicBezTo>
                  <a:lnTo>
                    <a:pt x="115492" y="58851"/>
                  </a:lnTo>
                  <a:cubicBezTo>
                    <a:pt x="109843" y="71419"/>
                    <a:pt x="100199" y="78786"/>
                    <a:pt x="89871" y="86587"/>
                  </a:cubicBezTo>
                  <a:close/>
                </a:path>
              </a:pathLst>
            </a:custGeom>
            <a:solidFill>
              <a:srgbClr val="ffd966"/>
            </a:solidFill>
            <a:ln>
              <a:noFill/>
            </a:ln>
          </p:spPr>
          <p:style>
            <a:lnRef idx="0"/>
            <a:fillRef idx="0"/>
            <a:effectRef idx="0"/>
            <a:fontRef idx="minor"/>
          </p:style>
        </p:sp>
      </p:grpSp>
      <p:sp>
        <p:nvSpPr>
          <p:cNvPr id="675" name="CustomShape 112"/>
          <p:cNvSpPr/>
          <p:nvPr/>
        </p:nvSpPr>
        <p:spPr>
          <a:xfrm>
            <a:off x="582840" y="1363320"/>
            <a:ext cx="6671880" cy="1841760"/>
          </a:xfrm>
          <a:prstGeom prst="rect">
            <a:avLst/>
          </a:prstGeom>
          <a:noFill/>
          <a:ln>
            <a:noFill/>
          </a:ln>
        </p:spPr>
        <p:style>
          <a:lnRef idx="0"/>
          <a:fillRef idx="0"/>
          <a:effectRef idx="0"/>
          <a:fontRef idx="minor"/>
        </p:style>
        <p:txBody>
          <a:bodyPr tIns="91440" bIns="91440"/>
          <a:p>
            <a:pPr>
              <a:lnSpc>
                <a:spcPct val="100000"/>
              </a:lnSpc>
            </a:pPr>
            <a:r>
              <a:rPr b="1" lang="ca-ES" sz="2800" spc="-1" strike="noStrike">
                <a:solidFill>
                  <a:srgbClr val="595959"/>
                </a:solidFill>
                <a:latin typeface="Raleway"/>
                <a:ea typeface="Raleway"/>
              </a:rPr>
              <a:t>Probamos peticiones y</a:t>
            </a:r>
            <a:endParaRPr b="0" lang="ca-ES" sz="2800" spc="-1" strike="noStrike">
              <a:latin typeface="Arial"/>
            </a:endParaRPr>
          </a:p>
          <a:p>
            <a:pPr>
              <a:lnSpc>
                <a:spcPct val="100000"/>
              </a:lnSpc>
            </a:pPr>
            <a:r>
              <a:rPr b="1" lang="ca-ES" sz="2800" spc="-1" strike="noStrike">
                <a:solidFill>
                  <a:srgbClr val="595959"/>
                </a:solidFill>
                <a:latin typeface="Raleway"/>
                <a:ea typeface="Raleway"/>
              </a:rPr>
              <a:t>Comparamos el</a:t>
            </a:r>
            <a:r>
              <a:rPr b="1" i="1" lang="ca-ES" sz="2800" spc="-1" strike="noStrike">
                <a:solidFill>
                  <a:srgbClr val="595959"/>
                </a:solidFill>
                <a:latin typeface="Raleway"/>
                <a:ea typeface="Raleway"/>
              </a:rPr>
              <a:t> </a:t>
            </a:r>
            <a:r>
              <a:rPr b="0" i="1" lang="ca-ES" sz="2800" spc="-1" strike="noStrike">
                <a:solidFill>
                  <a:srgbClr val="000000"/>
                </a:solidFill>
                <a:latin typeface="Arial"/>
                <a:ea typeface="Arial"/>
              </a:rPr>
              <a:t>"resultSetSize</a:t>
            </a:r>
            <a:r>
              <a:rPr b="0" lang="ca-ES" sz="2800" spc="-1" strike="noStrike">
                <a:solidFill>
                  <a:srgbClr val="000000"/>
                </a:solidFill>
                <a:latin typeface="Arial"/>
                <a:ea typeface="Arial"/>
              </a:rPr>
              <a:t>”</a:t>
            </a:r>
            <a:endParaRPr b="0" lang="ca-ES" sz="2800" spc="-1" strike="noStrike">
              <a:latin typeface="Arial"/>
            </a:endParaRPr>
          </a:p>
        </p:txBody>
      </p:sp>
      <p:sp>
        <p:nvSpPr>
          <p:cNvPr id="676" name="CustomShape 113"/>
          <p:cNvSpPr/>
          <p:nvPr/>
        </p:nvSpPr>
        <p:spPr>
          <a:xfrm>
            <a:off x="4189680" y="6949440"/>
            <a:ext cx="4957560" cy="352080"/>
          </a:xfrm>
          <a:prstGeom prst="rect">
            <a:avLst/>
          </a:prstGeom>
          <a:noFill/>
          <a:ln>
            <a:noFill/>
          </a:ln>
        </p:spPr>
        <p:style>
          <a:lnRef idx="0"/>
          <a:fillRef idx="0"/>
          <a:effectRef idx="0"/>
          <a:fontRef idx="minor"/>
        </p:style>
        <p:txBody>
          <a:bodyPr/>
          <a:p>
            <a:pPr algn="ctr">
              <a:lnSpc>
                <a:spcPct val="100000"/>
              </a:lnSpc>
            </a:pPr>
            <a:r>
              <a:rPr b="1" lang="ca-ES" sz="1800" spc="-1" strike="noStrike">
                <a:solidFill>
                  <a:srgbClr val="595959"/>
                </a:solidFill>
                <a:latin typeface="Raleway"/>
                <a:ea typeface="Raleway"/>
              </a:rPr>
              <a:t>Actividad individual, tiempo</a:t>
            </a:r>
            <a:r>
              <a:rPr b="1" i="1" lang="ca-ES" sz="1800" spc="-1" strike="noStrike">
                <a:solidFill>
                  <a:srgbClr val="595959"/>
                </a:solidFill>
                <a:latin typeface="Raleway"/>
                <a:ea typeface="Raleway"/>
              </a:rPr>
              <a:t>: 15 minutos</a:t>
            </a:r>
            <a:endParaRPr b="0" lang="ca-ES" sz="1800" spc="-1" strike="noStrike">
              <a:latin typeface="Arial"/>
            </a:endParaRPr>
          </a:p>
        </p:txBody>
      </p:sp>
      <p:sp>
        <p:nvSpPr>
          <p:cNvPr id="677" name="CustomShape 114"/>
          <p:cNvSpPr/>
          <p:nvPr/>
        </p:nvSpPr>
        <p:spPr>
          <a:xfrm>
            <a:off x="411480" y="4593240"/>
            <a:ext cx="9407520" cy="584280"/>
          </a:xfrm>
          <a:prstGeom prst="rect">
            <a:avLst/>
          </a:prstGeom>
          <a:solidFill>
            <a:schemeClr val="tx2"/>
          </a:solidFill>
          <a:ln w="9360">
            <a:solidFill>
              <a:srgbClr val="f2f2f2"/>
            </a:solidFill>
            <a:round/>
          </a:ln>
        </p:spPr>
        <p:style>
          <a:lnRef idx="0"/>
          <a:fillRef idx="0"/>
          <a:effectRef idx="0"/>
          <a:fontRef idx="minor"/>
        </p:style>
        <p:txBody>
          <a:bodyPr/>
          <a:p>
            <a:pPr>
              <a:lnSpc>
                <a:spcPct val="100000"/>
              </a:lnSpc>
            </a:pPr>
            <a:r>
              <a:rPr b="1" lang="ca-ES" sz="2400" spc="-1" strike="noStrike" u="sng">
                <a:solidFill>
                  <a:srgbClr val="0097a7"/>
                </a:solidFill>
                <a:uFillTx/>
                <a:latin typeface="Raleway"/>
                <a:ea typeface="Arial"/>
                <a:hlinkClick r:id="rId1"/>
              </a:rPr>
              <a:t>http://api.us.socrata.com/api/catalog/v1?q=crime&amp;limit=3</a:t>
            </a:r>
            <a:endParaRPr b="0" lang="ca-ES" sz="2400" spc="-1" strike="noStrike">
              <a:latin typeface="Arial"/>
            </a:endParaRPr>
          </a:p>
          <a:p>
            <a:pPr>
              <a:lnSpc>
                <a:spcPct val="100000"/>
              </a:lnSpc>
            </a:pPr>
            <a:endParaRPr b="0" lang="ca-ES" sz="2400" spc="-1" strike="noStrike">
              <a:latin typeface="Arial"/>
            </a:endParaRPr>
          </a:p>
          <a:p>
            <a:pPr>
              <a:lnSpc>
                <a:spcPct val="100000"/>
              </a:lnSpc>
            </a:pPr>
            <a:r>
              <a:rPr b="1" lang="ca-ES" sz="2400" spc="-1" strike="noStrike">
                <a:solidFill>
                  <a:srgbClr val="00b0f0"/>
                </a:solidFill>
                <a:latin typeface="Raleway"/>
                <a:ea typeface="Arial"/>
              </a:rPr>
              <a:t> </a:t>
            </a:r>
            <a:endParaRPr b="0" lang="ca-ES" sz="2400" spc="-1" strike="noStrike">
              <a:latin typeface="Arial"/>
            </a:endParaRPr>
          </a:p>
        </p:txBody>
      </p:sp>
      <p:sp>
        <p:nvSpPr>
          <p:cNvPr id="678" name="CustomShape 115"/>
          <p:cNvSpPr/>
          <p:nvPr/>
        </p:nvSpPr>
        <p:spPr>
          <a:xfrm>
            <a:off x="434520" y="3198600"/>
            <a:ext cx="9407520" cy="584280"/>
          </a:xfrm>
          <a:prstGeom prst="rect">
            <a:avLst/>
          </a:prstGeom>
          <a:solidFill>
            <a:schemeClr val="tx2"/>
          </a:solidFill>
          <a:ln w="9360">
            <a:solidFill>
              <a:srgbClr val="f2f2f2"/>
            </a:solidFill>
            <a:round/>
          </a:ln>
        </p:spPr>
        <p:style>
          <a:lnRef idx="0"/>
          <a:fillRef idx="0"/>
          <a:effectRef idx="0"/>
          <a:fontRef idx="minor"/>
        </p:style>
        <p:txBody>
          <a:bodyPr/>
          <a:p>
            <a:pPr>
              <a:lnSpc>
                <a:spcPct val="100000"/>
              </a:lnSpc>
            </a:pPr>
            <a:r>
              <a:rPr b="1" lang="ca-ES" sz="2400" spc="-1" strike="noStrike" u="sng">
                <a:solidFill>
                  <a:srgbClr val="0097a7"/>
                </a:solidFill>
                <a:uFillTx/>
                <a:latin typeface="Raleway"/>
                <a:ea typeface="Arial"/>
                <a:hlinkClick r:id="rId2"/>
              </a:rPr>
              <a:t>http://api.eu.socrata.com/api/catalog/v1?q=crime&amp;limit=3</a:t>
            </a:r>
            <a:endParaRPr b="0" lang="ca-ES" sz="2400" spc="-1" strike="noStrike">
              <a:latin typeface="Arial"/>
            </a:endParaRPr>
          </a:p>
          <a:p>
            <a:pPr>
              <a:lnSpc>
                <a:spcPct val="100000"/>
              </a:lnSpc>
            </a:pPr>
            <a:endParaRPr b="0" lang="ca-ES" sz="2400" spc="-1" strike="noStrike">
              <a:latin typeface="Arial"/>
            </a:endParaRPr>
          </a:p>
          <a:p>
            <a:pPr>
              <a:lnSpc>
                <a:spcPct val="100000"/>
              </a:lnSpc>
            </a:pPr>
            <a:endParaRPr b="0" lang="ca-ES" sz="2400" spc="-1" strike="noStrike">
              <a:latin typeface="Arial"/>
            </a:endParaRPr>
          </a:p>
          <a:p>
            <a:pPr>
              <a:lnSpc>
                <a:spcPct val="100000"/>
              </a:lnSpc>
            </a:pPr>
            <a:r>
              <a:rPr b="1" lang="ca-ES" sz="2400" spc="-1" strike="noStrike">
                <a:solidFill>
                  <a:srgbClr val="00b0f0"/>
                </a:solidFill>
                <a:latin typeface="Raleway"/>
                <a:ea typeface="Arial"/>
              </a:rPr>
              <a:t> </a:t>
            </a:r>
            <a:endParaRPr b="0" lang="ca-ES" sz="2400" spc="-1" strike="noStrike">
              <a:latin typeface="Arial"/>
            </a:endParaRPr>
          </a:p>
        </p:txBody>
      </p:sp>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9" name="CustomShape 1"/>
          <p:cNvSpPr/>
          <p:nvPr/>
        </p:nvSpPr>
        <p:spPr>
          <a:xfrm>
            <a:off x="2311920" y="124200"/>
            <a:ext cx="9034560" cy="338040"/>
          </a:xfrm>
          <a:prstGeom prst="rect">
            <a:avLst/>
          </a:prstGeom>
          <a:noFill/>
          <a:ln>
            <a:noFill/>
          </a:ln>
        </p:spPr>
        <p:style>
          <a:lnRef idx="0"/>
          <a:fillRef idx="0"/>
          <a:effectRef idx="0"/>
          <a:fontRef idx="minor"/>
        </p:style>
        <p:txBody>
          <a:bodyPr/>
          <a:p>
            <a:pPr>
              <a:lnSpc>
                <a:spcPct val="100000"/>
              </a:lnSpc>
            </a:pPr>
            <a:r>
              <a:rPr b="1" lang="ca-ES" sz="2800" spc="-1" strike="noStrike">
                <a:solidFill>
                  <a:srgbClr val="00b0f0"/>
                </a:solidFill>
                <a:latin typeface="Raleway"/>
                <a:ea typeface="Arial"/>
              </a:rPr>
              <a:t>Discovery API: Respuesta</a:t>
            </a:r>
            <a:endParaRPr b="0" lang="ca-ES" sz="2800" spc="-1" strike="noStrike">
              <a:latin typeface="Arial"/>
            </a:endParaRPr>
          </a:p>
        </p:txBody>
      </p:sp>
      <p:pic>
        <p:nvPicPr>
          <p:cNvPr id="680" name="Shape 56" descr=""/>
          <p:cNvPicPr/>
          <p:nvPr/>
        </p:nvPicPr>
        <p:blipFill>
          <a:blip r:embed="rId1"/>
          <a:stretch/>
        </p:blipFill>
        <p:spPr>
          <a:xfrm>
            <a:off x="8255880" y="6759720"/>
            <a:ext cx="1495440" cy="591840"/>
          </a:xfrm>
          <a:prstGeom prst="rect">
            <a:avLst/>
          </a:prstGeom>
          <a:ln>
            <a:noFill/>
          </a:ln>
        </p:spPr>
      </p:pic>
      <p:pic>
        <p:nvPicPr>
          <p:cNvPr id="681" name="Shape 60" descr=""/>
          <p:cNvPicPr/>
          <p:nvPr/>
        </p:nvPicPr>
        <p:blipFill>
          <a:blip r:embed="rId2"/>
          <a:stretch/>
        </p:blipFill>
        <p:spPr>
          <a:xfrm>
            <a:off x="277200" y="5811120"/>
            <a:ext cx="1748160" cy="1748160"/>
          </a:xfrm>
          <a:prstGeom prst="rect">
            <a:avLst/>
          </a:prstGeom>
          <a:ln>
            <a:noFill/>
          </a:ln>
        </p:spPr>
      </p:pic>
      <p:pic>
        <p:nvPicPr>
          <p:cNvPr id="682" name="Imagen 6" descr=""/>
          <p:cNvPicPr/>
          <p:nvPr/>
        </p:nvPicPr>
        <p:blipFill>
          <a:blip r:embed="rId3"/>
          <a:stretch/>
        </p:blipFill>
        <p:spPr>
          <a:xfrm>
            <a:off x="0" y="693360"/>
            <a:ext cx="10080360" cy="6172560"/>
          </a:xfrm>
          <a:prstGeom prst="rect">
            <a:avLst/>
          </a:prstGeom>
          <a:ln>
            <a:noFill/>
          </a:ln>
        </p:spPr>
      </p:pic>
      <p:sp>
        <p:nvSpPr>
          <p:cNvPr id="683" name="CustomShape 2"/>
          <p:cNvSpPr/>
          <p:nvPr/>
        </p:nvSpPr>
        <p:spPr>
          <a:xfrm>
            <a:off x="3553920" y="4178160"/>
            <a:ext cx="380880" cy="303480"/>
          </a:xfrm>
          <a:prstGeom prst="rect">
            <a:avLst/>
          </a:prstGeom>
          <a:solidFill>
            <a:srgbClr val="ffc000"/>
          </a:solidFill>
          <a:ln>
            <a:noFill/>
          </a:ln>
        </p:spPr>
        <p:style>
          <a:lnRef idx="0"/>
          <a:fillRef idx="0"/>
          <a:effectRef idx="0"/>
          <a:fontRef idx="minor"/>
        </p:style>
        <p:txBody>
          <a:bodyPr wrap="none" lIns="90000" rIns="90000" tIns="45000" bIns="45000"/>
          <a:p>
            <a:pPr>
              <a:lnSpc>
                <a:spcPct val="100000"/>
              </a:lnSpc>
            </a:pPr>
            <a:r>
              <a:rPr b="0" lang="ca-ES" sz="1400" spc="-1" strike="noStrike">
                <a:solidFill>
                  <a:srgbClr val="000000"/>
                </a:solidFill>
                <a:latin typeface="Arial"/>
                <a:ea typeface="Arial"/>
              </a:rPr>
              <a:t>Id </a:t>
            </a:r>
            <a:endParaRPr b="0" lang="ca-ES" sz="1400" spc="-1" strike="noStrike">
              <a:latin typeface="Arial"/>
            </a:endParaRPr>
          </a:p>
        </p:txBody>
      </p:sp>
      <p:sp>
        <p:nvSpPr>
          <p:cNvPr id="684" name="CustomShape 3"/>
          <p:cNvSpPr/>
          <p:nvPr/>
        </p:nvSpPr>
        <p:spPr>
          <a:xfrm>
            <a:off x="4888080" y="3627360"/>
            <a:ext cx="304560" cy="304560"/>
          </a:xfrm>
          <a:prstGeom prst="rect">
            <a:avLst/>
          </a:prstGeom>
          <a:noFill/>
          <a:ln>
            <a:noFill/>
          </a:ln>
        </p:spPr>
        <p:style>
          <a:lnRef idx="0"/>
          <a:fillRef idx="0"/>
          <a:effectRef idx="0"/>
          <a:fontRef idx="minor"/>
        </p:style>
      </p:sp>
      <p:sp>
        <p:nvSpPr>
          <p:cNvPr id="685" name="CustomShape 4"/>
          <p:cNvSpPr/>
          <p:nvPr/>
        </p:nvSpPr>
        <p:spPr>
          <a:xfrm>
            <a:off x="2499120" y="3990600"/>
            <a:ext cx="520920" cy="303480"/>
          </a:xfrm>
          <a:prstGeom prst="rect">
            <a:avLst/>
          </a:prstGeom>
          <a:solidFill>
            <a:srgbClr val="ffc000"/>
          </a:solidFill>
          <a:ln>
            <a:noFill/>
          </a:ln>
        </p:spPr>
        <p:style>
          <a:lnRef idx="0"/>
          <a:fillRef idx="0"/>
          <a:effectRef idx="0"/>
          <a:fontRef idx="minor"/>
        </p:style>
        <p:txBody>
          <a:bodyPr wrap="none" lIns="90000" rIns="90000" tIns="45000" bIns="45000"/>
          <a:p>
            <a:pPr>
              <a:lnSpc>
                <a:spcPct val="100000"/>
              </a:lnSpc>
            </a:pPr>
            <a:r>
              <a:rPr b="0" lang="ca-ES" sz="1400" spc="-1" strike="noStrike">
                <a:solidFill>
                  <a:srgbClr val="000000"/>
                </a:solidFill>
                <a:latin typeface="Arial"/>
                <a:ea typeface="Arial"/>
              </a:rPr>
              <a:t>Tipo</a:t>
            </a:r>
            <a:endParaRPr b="0" lang="ca-ES" sz="1400" spc="-1" strike="noStrike">
              <a:latin typeface="Arial"/>
            </a:endParaRPr>
          </a:p>
        </p:txBody>
      </p:sp>
      <p:sp>
        <p:nvSpPr>
          <p:cNvPr id="686" name="CustomShape 5"/>
          <p:cNvSpPr/>
          <p:nvPr/>
        </p:nvSpPr>
        <p:spPr>
          <a:xfrm>
            <a:off x="5589720" y="6059160"/>
            <a:ext cx="1429200" cy="303480"/>
          </a:xfrm>
          <a:prstGeom prst="rect">
            <a:avLst/>
          </a:prstGeom>
          <a:solidFill>
            <a:srgbClr val="ffc000"/>
          </a:solidFill>
          <a:ln>
            <a:noFill/>
          </a:ln>
        </p:spPr>
        <p:style>
          <a:lnRef idx="0"/>
          <a:fillRef idx="0"/>
          <a:effectRef idx="0"/>
          <a:fontRef idx="minor"/>
        </p:style>
        <p:txBody>
          <a:bodyPr wrap="none" lIns="90000" rIns="90000" tIns="45000" bIns="45000"/>
          <a:p>
            <a:pPr>
              <a:lnSpc>
                <a:spcPct val="100000"/>
              </a:lnSpc>
            </a:pPr>
            <a:r>
              <a:rPr b="0" lang="ca-ES" sz="1400" spc="-1" strike="noStrike">
                <a:solidFill>
                  <a:srgbClr val="000000"/>
                </a:solidFill>
                <a:latin typeface="Arial"/>
                <a:ea typeface="Arial"/>
              </a:rPr>
              <a:t>Vinculo Dataset</a:t>
            </a:r>
            <a:endParaRPr b="0" lang="ca-ES" sz="1400" spc="-1" strike="noStrike">
              <a:latin typeface="Arial"/>
            </a:endParaRPr>
          </a:p>
        </p:txBody>
      </p:sp>
      <p:sp>
        <p:nvSpPr>
          <p:cNvPr id="687" name="CustomShape 6"/>
          <p:cNvSpPr/>
          <p:nvPr/>
        </p:nvSpPr>
        <p:spPr>
          <a:xfrm>
            <a:off x="3636000" y="5444640"/>
            <a:ext cx="833400" cy="303480"/>
          </a:xfrm>
          <a:prstGeom prst="rect">
            <a:avLst/>
          </a:prstGeom>
          <a:solidFill>
            <a:srgbClr val="ffc000"/>
          </a:solidFill>
          <a:ln>
            <a:noFill/>
          </a:ln>
        </p:spPr>
        <p:style>
          <a:lnRef idx="0"/>
          <a:fillRef idx="0"/>
          <a:effectRef idx="0"/>
          <a:fontRef idx="minor"/>
        </p:style>
        <p:txBody>
          <a:bodyPr wrap="none" lIns="90000" rIns="90000" tIns="45000" bIns="45000"/>
          <a:p>
            <a:pPr>
              <a:lnSpc>
                <a:spcPct val="100000"/>
              </a:lnSpc>
            </a:pPr>
            <a:r>
              <a:rPr b="0" lang="ca-ES" sz="1400" spc="-1" strike="noStrike">
                <a:solidFill>
                  <a:srgbClr val="000000"/>
                </a:solidFill>
                <a:latin typeface="Arial"/>
                <a:ea typeface="Arial"/>
              </a:rPr>
              <a:t>Dominio</a:t>
            </a:r>
            <a:endParaRPr b="0" lang="ca-ES" sz="1400" spc="-1" strike="noStrike">
              <a:latin typeface="Arial"/>
            </a:endParaRPr>
          </a:p>
        </p:txBody>
      </p:sp>
      <p:sp>
        <p:nvSpPr>
          <p:cNvPr id="688" name="CustomShape 7"/>
          <p:cNvSpPr/>
          <p:nvPr/>
        </p:nvSpPr>
        <p:spPr>
          <a:xfrm>
            <a:off x="674280" y="2487960"/>
            <a:ext cx="1199880" cy="5864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689" name="CustomShape 8"/>
          <p:cNvSpPr/>
          <p:nvPr/>
        </p:nvSpPr>
        <p:spPr>
          <a:xfrm>
            <a:off x="434520" y="5759280"/>
            <a:ext cx="2697120" cy="3074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690" name="CustomShape 9"/>
          <p:cNvSpPr/>
          <p:nvPr/>
        </p:nvSpPr>
        <p:spPr>
          <a:xfrm>
            <a:off x="392040" y="6213600"/>
            <a:ext cx="4800240" cy="3074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691" name="CustomShape 10"/>
          <p:cNvSpPr/>
          <p:nvPr/>
        </p:nvSpPr>
        <p:spPr>
          <a:xfrm flipH="1">
            <a:off x="1989000" y="4202280"/>
            <a:ext cx="437760" cy="360"/>
          </a:xfrm>
          <a:custGeom>
            <a:avLst/>
            <a:gdLst/>
            <a:ahLst/>
            <a:rect l="l" t="t" r="r" b="b"/>
            <a:pathLst>
              <a:path w="21600" h="21600">
                <a:moveTo>
                  <a:pt x="0" y="0"/>
                </a:moveTo>
                <a:lnTo>
                  <a:pt x="21600" y="21600"/>
                </a:lnTo>
              </a:path>
            </a:pathLst>
          </a:custGeom>
          <a:noFill/>
          <a:ln>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692" name="CustomShape 11"/>
          <p:cNvSpPr/>
          <p:nvPr/>
        </p:nvSpPr>
        <p:spPr>
          <a:xfrm flipH="1">
            <a:off x="1989000" y="4452480"/>
            <a:ext cx="1496880" cy="360"/>
          </a:xfrm>
          <a:custGeom>
            <a:avLst/>
            <a:gdLst/>
            <a:ahLst/>
            <a:rect l="l" t="t" r="r" b="b"/>
            <a:pathLst>
              <a:path w="21600" h="21600">
                <a:moveTo>
                  <a:pt x="0" y="0"/>
                </a:moveTo>
                <a:lnTo>
                  <a:pt x="21600" y="21600"/>
                </a:lnTo>
              </a:path>
            </a:pathLst>
          </a:custGeom>
          <a:noFill/>
          <a:ln>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693" name="CustomShape 12"/>
          <p:cNvSpPr/>
          <p:nvPr/>
        </p:nvSpPr>
        <p:spPr>
          <a:xfrm flipH="1">
            <a:off x="3131280" y="5759280"/>
            <a:ext cx="500040" cy="360"/>
          </a:xfrm>
          <a:custGeom>
            <a:avLst/>
            <a:gdLst/>
            <a:ahLst/>
            <a:rect l="l" t="t" r="r" b="b"/>
            <a:pathLst>
              <a:path w="21600" h="21600">
                <a:moveTo>
                  <a:pt x="0" y="0"/>
                </a:moveTo>
                <a:lnTo>
                  <a:pt x="21600" y="21600"/>
                </a:lnTo>
              </a:path>
            </a:pathLst>
          </a:custGeom>
          <a:noFill/>
          <a:ln>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694" name="CustomShape 13"/>
          <p:cNvSpPr/>
          <p:nvPr/>
        </p:nvSpPr>
        <p:spPr>
          <a:xfrm flipH="1">
            <a:off x="5191920" y="6177960"/>
            <a:ext cx="453240" cy="291960"/>
          </a:xfrm>
          <a:custGeom>
            <a:avLst/>
            <a:gdLst/>
            <a:ahLst/>
            <a:rect l="l" t="t" r="r" b="b"/>
            <a:pathLst>
              <a:path w="21600" h="21600">
                <a:moveTo>
                  <a:pt x="0" y="0"/>
                </a:moveTo>
                <a:lnTo>
                  <a:pt x="21600" y="21600"/>
                </a:lnTo>
              </a:path>
            </a:pathLst>
          </a:custGeom>
          <a:noFill/>
          <a:ln>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695" name="CustomShape 14"/>
          <p:cNvSpPr/>
          <p:nvPr/>
        </p:nvSpPr>
        <p:spPr>
          <a:xfrm>
            <a:off x="788760" y="4031640"/>
            <a:ext cx="1199880" cy="586440"/>
          </a:xfrm>
          <a:prstGeom prst="rect">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696" name="CustomShape 15"/>
          <p:cNvSpPr/>
          <p:nvPr/>
        </p:nvSpPr>
        <p:spPr>
          <a:xfrm>
            <a:off x="2551320" y="2487960"/>
            <a:ext cx="935640" cy="303480"/>
          </a:xfrm>
          <a:prstGeom prst="rect">
            <a:avLst/>
          </a:prstGeom>
          <a:solidFill>
            <a:srgbClr val="ffc000"/>
          </a:solidFill>
          <a:ln>
            <a:noFill/>
          </a:ln>
        </p:spPr>
        <p:style>
          <a:lnRef idx="0"/>
          <a:fillRef idx="0"/>
          <a:effectRef idx="0"/>
          <a:fontRef idx="minor"/>
        </p:style>
        <p:txBody>
          <a:bodyPr wrap="none" lIns="90000" rIns="90000" tIns="45000" bIns="45000"/>
          <a:p>
            <a:pPr>
              <a:lnSpc>
                <a:spcPct val="100000"/>
              </a:lnSpc>
            </a:pPr>
            <a:r>
              <a:rPr b="0" lang="ca-ES" sz="1400" spc="-1" strike="noStrike">
                <a:solidFill>
                  <a:srgbClr val="000000"/>
                </a:solidFill>
                <a:latin typeface="Arial"/>
                <a:ea typeface="Arial"/>
              </a:rPr>
              <a:t>Parientes</a:t>
            </a:r>
            <a:endParaRPr b="0" lang="ca-ES" sz="1400" spc="-1" strike="noStrike">
              <a:latin typeface="Arial"/>
            </a:endParaRPr>
          </a:p>
        </p:txBody>
      </p:sp>
      <p:sp>
        <p:nvSpPr>
          <p:cNvPr id="697" name="CustomShape 16"/>
          <p:cNvSpPr/>
          <p:nvPr/>
        </p:nvSpPr>
        <p:spPr>
          <a:xfrm flipH="1">
            <a:off x="2044080" y="2699640"/>
            <a:ext cx="437760" cy="360"/>
          </a:xfrm>
          <a:custGeom>
            <a:avLst/>
            <a:gdLst/>
            <a:ahLst/>
            <a:rect l="l" t="t" r="r" b="b"/>
            <a:pathLst>
              <a:path w="21600" h="21600">
                <a:moveTo>
                  <a:pt x="0" y="0"/>
                </a:moveTo>
                <a:lnTo>
                  <a:pt x="21600" y="21600"/>
                </a:lnTo>
              </a:path>
            </a:pathLst>
          </a:custGeom>
          <a:noFill/>
          <a:ln>
            <a:solidFill>
              <a:srgbClr val="ff0000"/>
            </a:solidFill>
            <a:round/>
            <a:tailEnd len="med" type="triangle" w="med"/>
          </a:ln>
        </p:spPr>
        <p:style>
          <a:lnRef idx="1">
            <a:schemeClr val="accent1"/>
          </a:lnRef>
          <a:fillRef idx="0">
            <a:schemeClr val="accent1"/>
          </a:fillRef>
          <a:effectRef idx="0">
            <a:schemeClr val="accent1"/>
          </a:effectRef>
          <a:fontRef idx="minor"/>
        </p:style>
      </p:sp>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8" name="CustomShape 1"/>
          <p:cNvSpPr/>
          <p:nvPr/>
        </p:nvSpPr>
        <p:spPr>
          <a:xfrm>
            <a:off x="2311920" y="124200"/>
            <a:ext cx="9034560" cy="338040"/>
          </a:xfrm>
          <a:prstGeom prst="rect">
            <a:avLst/>
          </a:prstGeom>
          <a:noFill/>
          <a:ln>
            <a:noFill/>
          </a:ln>
        </p:spPr>
        <p:style>
          <a:lnRef idx="0"/>
          <a:fillRef idx="0"/>
          <a:effectRef idx="0"/>
          <a:fontRef idx="minor"/>
        </p:style>
        <p:txBody>
          <a:bodyPr/>
          <a:p>
            <a:pPr>
              <a:lnSpc>
                <a:spcPct val="100000"/>
              </a:lnSpc>
            </a:pPr>
            <a:r>
              <a:rPr b="1" lang="ca-ES" sz="2800" spc="-1" strike="noStrike">
                <a:solidFill>
                  <a:srgbClr val="00b0f0"/>
                </a:solidFill>
                <a:latin typeface="Raleway"/>
                <a:ea typeface="Arial"/>
              </a:rPr>
              <a:t>Discovery API: Respuesta</a:t>
            </a:r>
            <a:endParaRPr b="0" lang="ca-ES" sz="2800" spc="-1" strike="noStrike">
              <a:latin typeface="Arial"/>
            </a:endParaRPr>
          </a:p>
        </p:txBody>
      </p:sp>
      <p:pic>
        <p:nvPicPr>
          <p:cNvPr id="699" name="Shape 56" descr=""/>
          <p:cNvPicPr/>
          <p:nvPr/>
        </p:nvPicPr>
        <p:blipFill>
          <a:blip r:embed="rId1"/>
          <a:stretch/>
        </p:blipFill>
        <p:spPr>
          <a:xfrm>
            <a:off x="8255880" y="6759720"/>
            <a:ext cx="1495440" cy="591840"/>
          </a:xfrm>
          <a:prstGeom prst="rect">
            <a:avLst/>
          </a:prstGeom>
          <a:ln>
            <a:noFill/>
          </a:ln>
        </p:spPr>
      </p:pic>
      <p:pic>
        <p:nvPicPr>
          <p:cNvPr id="700" name="Shape 60" descr=""/>
          <p:cNvPicPr/>
          <p:nvPr/>
        </p:nvPicPr>
        <p:blipFill>
          <a:blip r:embed="rId2"/>
          <a:stretch/>
        </p:blipFill>
        <p:spPr>
          <a:xfrm>
            <a:off x="277200" y="5811120"/>
            <a:ext cx="1748160" cy="1748160"/>
          </a:xfrm>
          <a:prstGeom prst="rect">
            <a:avLst/>
          </a:prstGeom>
          <a:ln>
            <a:noFill/>
          </a:ln>
        </p:spPr>
      </p:pic>
      <p:sp>
        <p:nvSpPr>
          <p:cNvPr id="701" name="CustomShape 2"/>
          <p:cNvSpPr/>
          <p:nvPr/>
        </p:nvSpPr>
        <p:spPr>
          <a:xfrm>
            <a:off x="4888080" y="3627360"/>
            <a:ext cx="304560" cy="304560"/>
          </a:xfrm>
          <a:prstGeom prst="rect">
            <a:avLst/>
          </a:prstGeom>
          <a:noFill/>
          <a:ln>
            <a:noFill/>
          </a:ln>
        </p:spPr>
        <p:style>
          <a:lnRef idx="0"/>
          <a:fillRef idx="0"/>
          <a:effectRef idx="0"/>
          <a:fontRef idx="minor"/>
        </p:style>
      </p:sp>
      <p:sp>
        <p:nvSpPr>
          <p:cNvPr id="702" name="CustomShape 3"/>
          <p:cNvSpPr/>
          <p:nvPr/>
        </p:nvSpPr>
        <p:spPr>
          <a:xfrm>
            <a:off x="680760" y="686520"/>
            <a:ext cx="8165880" cy="1795320"/>
          </a:xfrm>
          <a:prstGeom prst="rect">
            <a:avLst/>
          </a:prstGeom>
          <a:noFill/>
          <a:ln>
            <a:solidFill>
              <a:srgbClr val="ff0000"/>
            </a:solidFill>
          </a:ln>
        </p:spPr>
        <p:style>
          <a:lnRef idx="0"/>
          <a:fillRef idx="0"/>
          <a:effectRef idx="0"/>
          <a:fontRef idx="minor"/>
        </p:style>
        <p:txBody>
          <a:bodyPr lIns="90000" rIns="90000" tIns="45000" bIns="45000"/>
          <a:p>
            <a:pPr>
              <a:lnSpc>
                <a:spcPct val="100000"/>
              </a:lnSpc>
            </a:pPr>
            <a:r>
              <a:rPr b="0" i="1" lang="ca-ES" sz="1400" spc="-1" strike="noStrike">
                <a:solidFill>
                  <a:srgbClr val="000000"/>
                </a:solidFill>
                <a:latin typeface="Arial"/>
                <a:ea typeface="Arial"/>
              </a:rPr>
              <a:t> </a:t>
            </a:r>
            <a:r>
              <a:rPr b="0" i="1" lang="ca-ES" sz="1400" spc="-1" strike="noStrike">
                <a:solidFill>
                  <a:srgbClr val="000000"/>
                </a:solidFill>
                <a:latin typeface="Arial"/>
                <a:ea typeface="Arial"/>
              </a:rPr>
              <a:t>"type": "dataset",</a:t>
            </a:r>
            <a:endParaRPr b="0" lang="ca-ES" sz="1400" spc="-1" strike="noStrike">
              <a:latin typeface="Arial"/>
            </a:endParaRPr>
          </a:p>
          <a:p>
            <a:pPr>
              <a:lnSpc>
                <a:spcPct val="100000"/>
              </a:lnSpc>
            </a:pPr>
            <a:r>
              <a:rPr b="0" i="1" lang="ca-ES" sz="1400" spc="-1" strike="noStrike">
                <a:solidFill>
                  <a:srgbClr val="000000"/>
                </a:solidFill>
                <a:latin typeface="Arial"/>
                <a:ea typeface="Arial"/>
              </a:rPr>
              <a:t>    </a:t>
            </a:r>
            <a:r>
              <a:rPr b="0" i="1" lang="ca-ES" sz="1400" spc="-1" strike="noStrike">
                <a:solidFill>
                  <a:srgbClr val="000000"/>
                </a:solidFill>
                <a:latin typeface="Arial"/>
                <a:ea typeface="Arial"/>
              </a:rPr>
              <a:t>"id": "</a:t>
            </a:r>
            <a:r>
              <a:rPr b="0" i="1" lang="ca-ES" sz="1400" spc="-1" strike="noStrike">
                <a:solidFill>
                  <a:srgbClr val="00b050"/>
                </a:solidFill>
                <a:latin typeface="Arial"/>
                <a:ea typeface="Arial"/>
              </a:rPr>
              <a:t>pvkf-73v3</a:t>
            </a:r>
            <a:r>
              <a:rPr b="0" i="1" lang="ca-ES" sz="1400" spc="-1" strike="noStrike">
                <a:solidFill>
                  <a:srgbClr val="000000"/>
                </a:solidFill>
                <a:latin typeface="Arial"/>
                <a:ea typeface="Arial"/>
              </a:rPr>
              <a:t>",</a:t>
            </a:r>
            <a:endParaRPr b="0" lang="ca-ES" sz="1400" spc="-1" strike="noStrike">
              <a:latin typeface="Arial"/>
            </a:endParaRPr>
          </a:p>
          <a:p>
            <a:pPr>
              <a:lnSpc>
                <a:spcPct val="100000"/>
              </a:lnSpc>
            </a:pPr>
            <a:r>
              <a:rPr b="0" i="1" lang="ca-ES" sz="1400" spc="-1" strike="noStrike">
                <a:solidFill>
                  <a:srgbClr val="000000"/>
                </a:solidFill>
                <a:latin typeface="Arial"/>
                <a:ea typeface="Arial"/>
              </a:rPr>
              <a:t>"metadata": {</a:t>
            </a:r>
            <a:endParaRPr b="0" lang="ca-ES" sz="1400" spc="-1" strike="noStrike">
              <a:latin typeface="Arial"/>
            </a:endParaRPr>
          </a:p>
          <a:p>
            <a:pPr>
              <a:lnSpc>
                <a:spcPct val="100000"/>
              </a:lnSpc>
            </a:pPr>
            <a:r>
              <a:rPr b="0" i="1" lang="ca-ES" sz="1400" spc="-1" strike="noStrike">
                <a:solidFill>
                  <a:srgbClr val="ff0000"/>
                </a:solidFill>
                <a:latin typeface="Arial"/>
                <a:ea typeface="Arial"/>
              </a:rPr>
              <a:t>data.seattle.gov</a:t>
            </a:r>
            <a:r>
              <a:rPr b="0" i="1" lang="ca-ES" sz="1400" spc="-1" strike="noStrike">
                <a:solidFill>
                  <a:srgbClr val="000000"/>
                </a:solidFill>
                <a:latin typeface="Arial"/>
                <a:ea typeface="Arial"/>
              </a:rPr>
              <a:t>    "domain": ""</a:t>
            </a:r>
            <a:endParaRPr b="0" lang="ca-ES" sz="1400" spc="-1" strike="noStrike">
              <a:latin typeface="Arial"/>
            </a:endParaRPr>
          </a:p>
          <a:p>
            <a:pPr>
              <a:lnSpc>
                <a:spcPct val="100000"/>
              </a:lnSpc>
            </a:pPr>
            <a:endParaRPr b="0" lang="ca-ES" sz="1400" spc="-1" strike="noStrike">
              <a:latin typeface="Arial"/>
            </a:endParaRPr>
          </a:p>
          <a:p>
            <a:pPr>
              <a:lnSpc>
                <a:spcPct val="100000"/>
              </a:lnSpc>
            </a:pPr>
            <a:r>
              <a:rPr b="0" i="1" lang="ca-ES" sz="1400" spc="-1" strike="noStrike">
                <a:solidFill>
                  <a:srgbClr val="000000"/>
                </a:solidFill>
                <a:latin typeface="Arial"/>
                <a:ea typeface="Arial"/>
              </a:rPr>
              <a:t>},</a:t>
            </a:r>
            <a:endParaRPr b="0" lang="ca-ES" sz="1400" spc="-1" strike="noStrike">
              <a:latin typeface="Arial"/>
            </a:endParaRPr>
          </a:p>
          <a:p>
            <a:pPr>
              <a:lnSpc>
                <a:spcPct val="100000"/>
              </a:lnSpc>
            </a:pPr>
            <a:r>
              <a:rPr b="0" i="1" lang="ca-ES" sz="1400" spc="-1" strike="noStrike">
                <a:solidFill>
                  <a:srgbClr val="000000"/>
                </a:solidFill>
                <a:latin typeface="Arial"/>
                <a:ea typeface="Arial"/>
              </a:rPr>
              <a:t>"permalink": "https://</a:t>
            </a:r>
            <a:r>
              <a:rPr b="0" i="1" lang="ca-ES" sz="1400" spc="-1" strike="noStrike">
                <a:solidFill>
                  <a:srgbClr val="ff0000"/>
                </a:solidFill>
                <a:latin typeface="Arial"/>
                <a:ea typeface="Arial"/>
              </a:rPr>
              <a:t>data.seattle.gov</a:t>
            </a:r>
            <a:r>
              <a:rPr b="0" i="1" lang="ca-ES" sz="1400" spc="-1" strike="noStrike">
                <a:solidFill>
                  <a:srgbClr val="000000"/>
                </a:solidFill>
                <a:latin typeface="Arial"/>
                <a:ea typeface="Arial"/>
              </a:rPr>
              <a:t>/d/pvkf-73v3",</a:t>
            </a:r>
            <a:endParaRPr b="0" lang="ca-ES" sz="1400" spc="-1" strike="noStrike">
              <a:latin typeface="Arial"/>
            </a:endParaRPr>
          </a:p>
          <a:p>
            <a:pPr>
              <a:lnSpc>
                <a:spcPct val="100000"/>
              </a:lnSpc>
            </a:pPr>
            <a:r>
              <a:rPr b="0" i="1" lang="ca-ES" sz="1400" spc="-1" strike="noStrike">
                <a:solidFill>
                  <a:srgbClr val="000000"/>
                </a:solidFill>
                <a:latin typeface="Arial"/>
                <a:ea typeface="Arial"/>
              </a:rPr>
              <a:t>"link": "https://</a:t>
            </a:r>
            <a:r>
              <a:rPr b="0" i="1" lang="ca-ES" sz="1400" spc="-1" strike="noStrike">
                <a:solidFill>
                  <a:srgbClr val="ff0000"/>
                </a:solidFill>
                <a:latin typeface="Arial"/>
                <a:ea typeface="Arial"/>
              </a:rPr>
              <a:t>data.seattle.gov</a:t>
            </a:r>
            <a:r>
              <a:rPr b="0" i="1" lang="ca-ES" sz="1400" spc="-1" strike="noStrike">
                <a:solidFill>
                  <a:srgbClr val="000000"/>
                </a:solidFill>
                <a:latin typeface="Arial"/>
                <a:ea typeface="Arial"/>
              </a:rPr>
              <a:t>/Public-Safety/Crime/pvkf-73v3</a:t>
            </a:r>
            <a:endParaRPr b="0" lang="ca-ES" sz="1400" spc="-1" strike="noStrike">
              <a:latin typeface="Arial"/>
            </a:endParaRPr>
          </a:p>
        </p:txBody>
      </p:sp>
      <p:sp>
        <p:nvSpPr>
          <p:cNvPr id="703" name="CustomShape 4"/>
          <p:cNvSpPr/>
          <p:nvPr/>
        </p:nvSpPr>
        <p:spPr>
          <a:xfrm>
            <a:off x="468720" y="3787560"/>
            <a:ext cx="9423000" cy="2101680"/>
          </a:xfrm>
          <a:prstGeom prst="rect">
            <a:avLst/>
          </a:prstGeom>
          <a:solidFill>
            <a:schemeClr val="bg1">
              <a:lumMod val="95000"/>
            </a:schemeClr>
          </a:solidFill>
          <a:ln>
            <a:noFill/>
          </a:ln>
        </p:spPr>
        <p:style>
          <a:lnRef idx="0"/>
          <a:fillRef idx="0"/>
          <a:effectRef idx="0"/>
          <a:fontRef idx="minor"/>
        </p:style>
        <p:txBody>
          <a:bodyPr lIns="90000" rIns="90000" tIns="45000" bIns="45000"/>
          <a:p>
            <a:pPr>
              <a:lnSpc>
                <a:spcPct val="100000"/>
              </a:lnSpc>
            </a:pPr>
            <a:r>
              <a:rPr b="0" lang="ca-ES" sz="2000" spc="-1" strike="noStrike">
                <a:solidFill>
                  <a:srgbClr val="000000"/>
                </a:solidFill>
                <a:latin typeface="Arial"/>
                <a:ea typeface="Arial"/>
              </a:rPr>
              <a:t>https://</a:t>
            </a:r>
            <a:r>
              <a:rPr b="0" lang="ca-ES" sz="2000" spc="-1" strike="noStrike">
                <a:solidFill>
                  <a:srgbClr val="ff0000"/>
                </a:solidFill>
                <a:latin typeface="Arial"/>
                <a:ea typeface="Arial"/>
              </a:rPr>
              <a:t>data.seattle.gov</a:t>
            </a:r>
            <a:r>
              <a:rPr b="0" lang="ca-ES" sz="2000" spc="-1" strike="noStrike">
                <a:solidFill>
                  <a:srgbClr val="000000"/>
                </a:solidFill>
                <a:latin typeface="Arial"/>
                <a:ea typeface="Arial"/>
              </a:rPr>
              <a:t>/d/</a:t>
            </a:r>
            <a:r>
              <a:rPr b="0" lang="ca-ES" sz="2000" spc="-1" strike="noStrike">
                <a:solidFill>
                  <a:srgbClr val="00b050"/>
                </a:solidFill>
                <a:latin typeface="Arial"/>
                <a:ea typeface="Arial"/>
              </a:rPr>
              <a:t>pvkf-73v3</a:t>
            </a:r>
            <a:endParaRPr b="0" lang="ca-ES" sz="2000" spc="-1" strike="noStrike">
              <a:latin typeface="Arial"/>
            </a:endParaRPr>
          </a:p>
          <a:p>
            <a:pPr>
              <a:lnSpc>
                <a:spcPct val="100000"/>
              </a:lnSpc>
            </a:pPr>
            <a:endParaRPr b="0" lang="ca-ES" sz="2000" spc="-1" strike="noStrike">
              <a:latin typeface="Arial"/>
            </a:endParaRPr>
          </a:p>
          <a:p>
            <a:pPr>
              <a:lnSpc>
                <a:spcPct val="100000"/>
              </a:lnSpc>
            </a:pPr>
            <a:r>
              <a:rPr b="0" lang="ca-ES" sz="1600" spc="-1" strike="noStrike">
                <a:solidFill>
                  <a:srgbClr val="000000"/>
                </a:solidFill>
                <a:latin typeface="Arial"/>
                <a:ea typeface="Arial"/>
              </a:rPr>
              <a:t>https://</a:t>
            </a:r>
            <a:r>
              <a:rPr b="0" lang="ca-ES" sz="1600" spc="-1" strike="noStrike">
                <a:solidFill>
                  <a:srgbClr val="ff0000"/>
                </a:solidFill>
                <a:latin typeface="Arial"/>
                <a:ea typeface="Arial"/>
              </a:rPr>
              <a:t>data.seattle.gov</a:t>
            </a:r>
            <a:r>
              <a:rPr b="0" lang="ca-ES" sz="1600" spc="-1" strike="noStrike">
                <a:solidFill>
                  <a:srgbClr val="000000"/>
                </a:solidFill>
                <a:latin typeface="Arial"/>
                <a:ea typeface="Arial"/>
              </a:rPr>
              <a:t>/api/views/</a:t>
            </a:r>
            <a:r>
              <a:rPr b="0" lang="ca-ES" sz="1600" spc="-1" strike="noStrike">
                <a:solidFill>
                  <a:srgbClr val="00b050"/>
                </a:solidFill>
                <a:latin typeface="Arial"/>
                <a:ea typeface="Arial"/>
              </a:rPr>
              <a:t>pvkf-73v3</a:t>
            </a:r>
            <a:r>
              <a:rPr b="0" lang="ca-ES" sz="1600" spc="-1" strike="noStrike">
                <a:solidFill>
                  <a:srgbClr val="000000"/>
                </a:solidFill>
                <a:latin typeface="Arial"/>
                <a:ea typeface="Arial"/>
              </a:rPr>
              <a:t>/rows.csv?accessType=DOWNLOAD</a:t>
            </a:r>
            <a:endParaRPr b="0" lang="ca-ES" sz="1600" spc="-1" strike="noStrike">
              <a:latin typeface="Arial"/>
            </a:endParaRPr>
          </a:p>
          <a:p>
            <a:pPr>
              <a:lnSpc>
                <a:spcPct val="100000"/>
              </a:lnSpc>
            </a:pPr>
            <a:endParaRPr b="0" lang="ca-ES" sz="1600" spc="-1" strike="noStrike">
              <a:latin typeface="Arial"/>
            </a:endParaRPr>
          </a:p>
          <a:p>
            <a:pPr>
              <a:lnSpc>
                <a:spcPct val="100000"/>
              </a:lnSpc>
            </a:pPr>
            <a:r>
              <a:rPr b="0" lang="ca-ES" sz="2000" spc="-1" strike="noStrike">
                <a:solidFill>
                  <a:srgbClr val="000000"/>
                </a:solidFill>
                <a:latin typeface="Arial"/>
                <a:ea typeface="Arial"/>
              </a:rPr>
              <a:t>http://api.us.socrata.com/api/catalog/v1/?derived_from=</a:t>
            </a:r>
            <a:r>
              <a:rPr b="0" lang="ca-ES" sz="2000" spc="-1" strike="noStrike">
                <a:solidFill>
                  <a:srgbClr val="00b050"/>
                </a:solidFill>
                <a:latin typeface="Arial"/>
                <a:ea typeface="Arial"/>
              </a:rPr>
              <a:t>pvkf-73v3</a:t>
            </a:r>
            <a:endParaRPr b="0" lang="ca-ES" sz="2000" spc="-1" strike="noStrike">
              <a:latin typeface="Arial"/>
            </a:endParaRPr>
          </a:p>
          <a:p>
            <a:pPr>
              <a:lnSpc>
                <a:spcPct val="100000"/>
              </a:lnSpc>
            </a:pPr>
            <a:endParaRPr b="0" lang="ca-ES" sz="2000" spc="-1" strike="noStrike">
              <a:latin typeface="Arial"/>
            </a:endParaRPr>
          </a:p>
          <a:p>
            <a:pPr>
              <a:lnSpc>
                <a:spcPct val="100000"/>
              </a:lnSpc>
            </a:pPr>
            <a:r>
              <a:rPr b="0" lang="ca-ES" sz="2000" spc="-1" strike="noStrike">
                <a:solidFill>
                  <a:srgbClr val="000000"/>
                </a:solidFill>
                <a:latin typeface="Arial"/>
                <a:ea typeface="Arial"/>
              </a:rPr>
              <a:t>https://dev.socrata.com/foundry/</a:t>
            </a:r>
            <a:r>
              <a:rPr b="0" lang="ca-ES" sz="2000" spc="-1" strike="noStrike">
                <a:solidFill>
                  <a:srgbClr val="ff0000"/>
                </a:solidFill>
                <a:latin typeface="Arial"/>
                <a:ea typeface="Arial"/>
              </a:rPr>
              <a:t>data.seattle.gov</a:t>
            </a:r>
            <a:r>
              <a:rPr b="0" lang="ca-ES" sz="2000" spc="-1" strike="noStrike">
                <a:solidFill>
                  <a:srgbClr val="000000"/>
                </a:solidFill>
                <a:latin typeface="Arial"/>
                <a:ea typeface="Arial"/>
              </a:rPr>
              <a:t>/</a:t>
            </a:r>
            <a:r>
              <a:rPr b="0" lang="ca-ES" sz="2000" spc="-1" strike="noStrike">
                <a:solidFill>
                  <a:srgbClr val="00b050"/>
                </a:solidFill>
                <a:latin typeface="Arial"/>
                <a:ea typeface="Arial"/>
              </a:rPr>
              <a:t>pvkf-73v3</a:t>
            </a:r>
            <a:endParaRPr b="0" lang="ca-ES" sz="2000" spc="-1" strike="noStrike">
              <a:latin typeface="Arial"/>
            </a:endParaRPr>
          </a:p>
        </p:txBody>
      </p:sp>
      <p:sp>
        <p:nvSpPr>
          <p:cNvPr id="704" name="CustomShape 5"/>
          <p:cNvSpPr/>
          <p:nvPr/>
        </p:nvSpPr>
        <p:spPr>
          <a:xfrm>
            <a:off x="2608560" y="3071160"/>
            <a:ext cx="4776840" cy="395280"/>
          </a:xfrm>
          <a:prstGeom prst="rect">
            <a:avLst/>
          </a:prstGeom>
          <a:solidFill>
            <a:schemeClr val="accent1">
              <a:lumMod val="60000"/>
              <a:lumOff val="40000"/>
            </a:schemeClr>
          </a:solidFill>
          <a:ln>
            <a:noFill/>
          </a:ln>
        </p:spPr>
        <p:style>
          <a:lnRef idx="0"/>
          <a:fillRef idx="0"/>
          <a:effectRef idx="0"/>
          <a:fontRef idx="minor"/>
        </p:style>
        <p:txBody>
          <a:bodyPr wrap="none" lIns="90000" rIns="90000" tIns="45000" bIns="45000"/>
          <a:p>
            <a:pPr>
              <a:lnSpc>
                <a:spcPct val="100000"/>
              </a:lnSpc>
            </a:pPr>
            <a:r>
              <a:rPr b="1" lang="ca-ES" sz="1800" spc="-1" strike="noStrike">
                <a:solidFill>
                  <a:srgbClr val="00b0f0"/>
                </a:solidFill>
                <a:latin typeface="Raleway"/>
                <a:ea typeface="Arial"/>
              </a:rPr>
              <a:t>URL</a:t>
            </a:r>
            <a:r>
              <a:rPr b="0" lang="ca-ES" sz="2000" spc="-1" strike="noStrike">
                <a:solidFill>
                  <a:srgbClr val="000000"/>
                </a:solidFill>
                <a:latin typeface="Arial"/>
                <a:ea typeface="Times New Roman"/>
              </a:rPr>
              <a:t> </a:t>
            </a:r>
            <a:r>
              <a:rPr b="1" lang="ca-ES" sz="1800" spc="-1" strike="noStrike">
                <a:solidFill>
                  <a:srgbClr val="00b0f0"/>
                </a:solidFill>
                <a:latin typeface="Raleway"/>
                <a:ea typeface="Arial"/>
              </a:rPr>
              <a:t>derivadas</a:t>
            </a:r>
            <a:r>
              <a:rPr b="0" lang="ca-ES" sz="2000" spc="-1" strike="noStrike">
                <a:solidFill>
                  <a:srgbClr val="000000"/>
                </a:solidFill>
                <a:latin typeface="Arial"/>
                <a:ea typeface="Times New Roman"/>
              </a:rPr>
              <a:t> </a:t>
            </a:r>
            <a:r>
              <a:rPr b="1" lang="ca-ES" sz="1800" spc="-1" strike="noStrike">
                <a:solidFill>
                  <a:srgbClr val="00b0f0"/>
                </a:solidFill>
                <a:latin typeface="Raleway"/>
                <a:ea typeface="Arial"/>
              </a:rPr>
              <a:t>de</a:t>
            </a:r>
            <a:r>
              <a:rPr b="0" lang="ca-ES" sz="2000" spc="-1" strike="noStrike">
                <a:solidFill>
                  <a:srgbClr val="000000"/>
                </a:solidFill>
                <a:latin typeface="Arial"/>
                <a:ea typeface="Times New Roman"/>
              </a:rPr>
              <a:t> </a:t>
            </a:r>
            <a:r>
              <a:rPr b="1" lang="ca-ES" sz="1800" spc="-1" strike="noStrike">
                <a:solidFill>
                  <a:srgbClr val="00b0f0"/>
                </a:solidFill>
                <a:latin typeface="Raleway"/>
                <a:ea typeface="Arial"/>
              </a:rPr>
              <a:t>la</a:t>
            </a:r>
            <a:r>
              <a:rPr b="0" lang="ca-ES" sz="2000" spc="-1" strike="noStrike">
                <a:solidFill>
                  <a:srgbClr val="000000"/>
                </a:solidFill>
                <a:latin typeface="Arial"/>
                <a:ea typeface="Times New Roman"/>
              </a:rPr>
              <a:t> </a:t>
            </a:r>
            <a:r>
              <a:rPr b="1" lang="ca-ES" sz="1800" spc="-1" strike="noStrike">
                <a:solidFill>
                  <a:srgbClr val="00b0f0"/>
                </a:solidFill>
                <a:latin typeface="Raleway"/>
                <a:ea typeface="Arial"/>
              </a:rPr>
              <a:t>respuesta</a:t>
            </a:r>
            <a:r>
              <a:rPr b="0" lang="ca-ES" sz="2000" spc="-1" strike="noStrike">
                <a:solidFill>
                  <a:srgbClr val="000000"/>
                </a:solidFill>
                <a:latin typeface="Arial"/>
                <a:ea typeface="Times New Roman"/>
              </a:rPr>
              <a:t> </a:t>
            </a:r>
            <a:r>
              <a:rPr b="1" lang="ca-ES" sz="1800" spc="-1" strike="noStrike">
                <a:solidFill>
                  <a:srgbClr val="00b0f0"/>
                </a:solidFill>
                <a:latin typeface="Raleway"/>
                <a:ea typeface="Arial"/>
              </a:rPr>
              <a:t>JSON</a:t>
            </a:r>
            <a:endParaRPr b="0" lang="ca-ES" sz="1800" spc="-1" strike="noStrike">
              <a:latin typeface="Arial"/>
            </a:endParaRPr>
          </a:p>
        </p:txBody>
      </p:sp>
      <p:sp>
        <p:nvSpPr>
          <p:cNvPr id="705" name="CustomShape 6"/>
          <p:cNvSpPr/>
          <p:nvPr/>
        </p:nvSpPr>
        <p:spPr>
          <a:xfrm>
            <a:off x="4474800" y="6279480"/>
            <a:ext cx="1737000" cy="959760"/>
          </a:xfrm>
          <a:prstGeom prst="upArrowCallout">
            <a:avLst>
              <a:gd name="adj1" fmla="val 25000"/>
              <a:gd name="adj2" fmla="val 25000"/>
              <a:gd name="adj3" fmla="val 25000"/>
              <a:gd name="adj4" fmla="val 64977"/>
            </a:avLst>
          </a:prstGeom>
          <a:solidFill>
            <a:schemeClr val="accent1">
              <a:lumMod val="60000"/>
              <a:lumOff val="40000"/>
            </a:schemeClr>
          </a:solidFill>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ca-ES" sz="1800" spc="-1" strike="noStrike">
                <a:solidFill>
                  <a:srgbClr val="00b0f0"/>
                </a:solidFill>
                <a:latin typeface="Raleway"/>
                <a:ea typeface="Arial"/>
              </a:rPr>
              <a:t>Vínculo</a:t>
            </a:r>
            <a:r>
              <a:rPr b="0" lang="ca-ES" sz="1400" spc="-1" strike="noStrike">
                <a:solidFill>
                  <a:srgbClr val="ffffff"/>
                </a:solidFill>
                <a:latin typeface="Arial"/>
                <a:ea typeface="Arial"/>
              </a:rPr>
              <a:t> </a:t>
            </a:r>
            <a:r>
              <a:rPr b="1" lang="ca-ES" sz="1800" spc="-1" strike="noStrike">
                <a:solidFill>
                  <a:srgbClr val="00b0f0"/>
                </a:solidFill>
                <a:latin typeface="Raleway"/>
                <a:ea typeface="Arial"/>
              </a:rPr>
              <a:t>con</a:t>
            </a:r>
            <a:r>
              <a:rPr b="0" lang="ca-ES" sz="1400" spc="-1" strike="noStrike">
                <a:solidFill>
                  <a:srgbClr val="ffffff"/>
                </a:solidFill>
                <a:latin typeface="Arial"/>
                <a:ea typeface="Arial"/>
              </a:rPr>
              <a:t> </a:t>
            </a:r>
            <a:r>
              <a:rPr b="1" lang="ca-ES" sz="1800" spc="-1" strike="noStrike">
                <a:solidFill>
                  <a:srgbClr val="00b0f0"/>
                </a:solidFill>
                <a:latin typeface="Raleway"/>
                <a:ea typeface="Arial"/>
              </a:rPr>
              <a:t>API</a:t>
            </a:r>
            <a:r>
              <a:rPr b="0" lang="ca-ES" sz="1400" spc="-1" strike="noStrike">
                <a:solidFill>
                  <a:srgbClr val="ffffff"/>
                </a:solidFill>
                <a:latin typeface="Arial"/>
                <a:ea typeface="Arial"/>
              </a:rPr>
              <a:t> </a:t>
            </a:r>
            <a:r>
              <a:rPr b="1" lang="ca-ES" sz="1800" spc="-1" strike="noStrike">
                <a:solidFill>
                  <a:srgbClr val="00b0f0"/>
                </a:solidFill>
                <a:latin typeface="Raleway"/>
                <a:ea typeface="Arial"/>
              </a:rPr>
              <a:t>SODA</a:t>
            </a:r>
            <a:endParaRPr b="0" lang="ca-ES" sz="1800" spc="-1" strike="noStrike">
              <a:latin typeface="Arial"/>
            </a:endParaRPr>
          </a:p>
        </p:txBody>
      </p:sp>
    </p:spTree>
  </p:cSld>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6" name="CustomShape 1"/>
          <p:cNvSpPr/>
          <p:nvPr/>
        </p:nvSpPr>
        <p:spPr>
          <a:xfrm>
            <a:off x="-437040" y="156960"/>
            <a:ext cx="6163560" cy="1179360"/>
          </a:xfrm>
          <a:prstGeom prst="rect">
            <a:avLst/>
          </a:prstGeom>
          <a:noFill/>
          <a:ln>
            <a:noFill/>
          </a:ln>
        </p:spPr>
        <p:style>
          <a:lnRef idx="0"/>
          <a:fillRef idx="0"/>
          <a:effectRef idx="0"/>
          <a:fontRef idx="minor"/>
        </p:style>
        <p:txBody>
          <a:bodyPr tIns="91440" bIns="91440"/>
          <a:p>
            <a:pPr algn="ctr">
              <a:lnSpc>
                <a:spcPct val="100000"/>
              </a:lnSpc>
            </a:pPr>
            <a:r>
              <a:rPr b="1" lang="ca-ES" sz="6000" spc="-1" strike="noStrike">
                <a:solidFill>
                  <a:srgbClr val="2cace9"/>
                </a:solidFill>
                <a:latin typeface="Raleway"/>
                <a:ea typeface="Raleway"/>
              </a:rPr>
              <a:t>Actividad</a:t>
            </a:r>
            <a:endParaRPr b="0" lang="ca-ES" sz="6000" spc="-1" strike="noStrike">
              <a:latin typeface="Arial"/>
            </a:endParaRPr>
          </a:p>
        </p:txBody>
      </p:sp>
      <p:grpSp>
        <p:nvGrpSpPr>
          <p:cNvPr id="707" name="Group 2"/>
          <p:cNvGrpSpPr/>
          <p:nvPr/>
        </p:nvGrpSpPr>
        <p:grpSpPr>
          <a:xfrm>
            <a:off x="7049520" y="204840"/>
            <a:ext cx="3030480" cy="2753640"/>
            <a:chOff x="7049520" y="204840"/>
            <a:chExt cx="3030480" cy="2753640"/>
          </a:xfrm>
        </p:grpSpPr>
        <p:sp>
          <p:nvSpPr>
            <p:cNvPr id="708" name="CustomShape 3"/>
            <p:cNvSpPr/>
            <p:nvPr/>
          </p:nvSpPr>
          <p:spPr>
            <a:xfrm>
              <a:off x="7049520" y="204840"/>
              <a:ext cx="3030480" cy="2753640"/>
            </a:xfrm>
            <a:prstGeom prst="ellipse">
              <a:avLst/>
            </a:prstGeom>
            <a:solidFill>
              <a:srgbClr val="eeeeee">
                <a:alpha val="61000"/>
              </a:srgbClr>
            </a:solidFill>
            <a:ln>
              <a:noFill/>
            </a:ln>
          </p:spPr>
          <p:style>
            <a:lnRef idx="0"/>
            <a:fillRef idx="0"/>
            <a:effectRef idx="0"/>
            <a:fontRef idx="minor"/>
          </p:style>
        </p:sp>
        <p:sp>
          <p:nvSpPr>
            <p:cNvPr id="709" name="CustomShape 4"/>
            <p:cNvSpPr/>
            <p:nvPr/>
          </p:nvSpPr>
          <p:spPr>
            <a:xfrm>
              <a:off x="9097560" y="593280"/>
              <a:ext cx="6840" cy="3960"/>
            </a:xfrm>
            <a:custGeom>
              <a:avLst/>
              <a:gdLst/>
              <a:ahLst/>
              <a:rect l="l" t="t" r="r" b="b"/>
              <a:pathLst>
                <a:path w="120000" h="120000">
                  <a:moveTo>
                    <a:pt x="120000" y="120000"/>
                  </a:moveTo>
                  <a:cubicBezTo>
                    <a:pt x="120000" y="120000"/>
                    <a:pt x="120000" y="120000"/>
                    <a:pt x="40000" y="0"/>
                  </a:cubicBezTo>
                  <a:cubicBezTo>
                    <a:pt x="40000" y="0"/>
                    <a:pt x="40000" y="0"/>
                    <a:pt x="40000" y="0"/>
                  </a:cubicBezTo>
                  <a:cubicBezTo>
                    <a:pt x="40000" y="0"/>
                    <a:pt x="40000" y="0"/>
                    <a:pt x="40000" y="0"/>
                  </a:cubicBezTo>
                  <a:cubicBezTo>
                    <a:pt x="0" y="0"/>
                    <a:pt x="0" y="0"/>
                    <a:pt x="0" y="0"/>
                  </a:cubicBezTo>
                  <a:cubicBezTo>
                    <a:pt x="0" y="0"/>
                    <a:pt x="0" y="0"/>
                    <a:pt x="0" y="0"/>
                  </a:cubicBezTo>
                  <a:cubicBezTo>
                    <a:pt x="0" y="60000"/>
                    <a:pt x="40000" y="60000"/>
                    <a:pt x="40000" y="60000"/>
                  </a:cubicBezTo>
                  <a:cubicBezTo>
                    <a:pt x="80000" y="60000"/>
                    <a:pt x="120000" y="120000"/>
                    <a:pt x="120000" y="120000"/>
                  </a:cubicBezTo>
                  <a:close/>
                </a:path>
              </a:pathLst>
            </a:custGeom>
            <a:solidFill>
              <a:srgbClr val="f05370"/>
            </a:solidFill>
            <a:ln>
              <a:noFill/>
            </a:ln>
          </p:spPr>
          <p:style>
            <a:lnRef idx="0"/>
            <a:fillRef idx="0"/>
            <a:effectRef idx="0"/>
            <a:fontRef idx="minor"/>
          </p:style>
        </p:sp>
        <p:sp>
          <p:nvSpPr>
            <p:cNvPr id="710" name="CustomShape 5"/>
            <p:cNvSpPr/>
            <p:nvPr/>
          </p:nvSpPr>
          <p:spPr>
            <a:xfrm>
              <a:off x="9054360" y="582120"/>
              <a:ext cx="40680" cy="8280"/>
            </a:xfrm>
            <a:custGeom>
              <a:avLst/>
              <a:gdLst/>
              <a:ahLst/>
              <a:rect l="l" t="t" r="r" b="b"/>
              <a:pathLst>
                <a:path w="120000" h="120000">
                  <a:moveTo>
                    <a:pt x="42352" y="30000"/>
                  </a:moveTo>
                  <a:cubicBezTo>
                    <a:pt x="28235" y="0"/>
                    <a:pt x="0" y="30000"/>
                    <a:pt x="14117" y="60000"/>
                  </a:cubicBezTo>
                  <a:cubicBezTo>
                    <a:pt x="28235" y="30000"/>
                    <a:pt x="28235" y="30000"/>
                    <a:pt x="35294" y="30000"/>
                  </a:cubicBezTo>
                  <a:cubicBezTo>
                    <a:pt x="42352" y="30000"/>
                    <a:pt x="49411" y="30000"/>
                    <a:pt x="63529" y="30000"/>
                  </a:cubicBezTo>
                  <a:cubicBezTo>
                    <a:pt x="70588" y="30000"/>
                    <a:pt x="77647" y="60000"/>
                    <a:pt x="77647" y="60000"/>
                  </a:cubicBezTo>
                  <a:cubicBezTo>
                    <a:pt x="84705" y="60000"/>
                    <a:pt x="84705" y="60000"/>
                    <a:pt x="84705" y="60000"/>
                  </a:cubicBezTo>
                  <a:cubicBezTo>
                    <a:pt x="91764" y="60000"/>
                    <a:pt x="91764" y="90000"/>
                    <a:pt x="98823" y="90000"/>
                  </a:cubicBezTo>
                  <a:cubicBezTo>
                    <a:pt x="105882" y="90000"/>
                    <a:pt x="112941" y="120000"/>
                    <a:pt x="120000" y="120000"/>
                  </a:cubicBezTo>
                  <a:cubicBezTo>
                    <a:pt x="98823" y="60000"/>
                    <a:pt x="70588" y="30000"/>
                    <a:pt x="42352" y="30000"/>
                  </a:cubicBezTo>
                  <a:cubicBezTo>
                    <a:pt x="35294" y="30000"/>
                    <a:pt x="42352" y="30000"/>
                    <a:pt x="42352" y="30000"/>
                  </a:cubicBezTo>
                  <a:close/>
                </a:path>
              </a:pathLst>
            </a:custGeom>
            <a:solidFill>
              <a:srgbClr val="f05370"/>
            </a:solidFill>
            <a:ln>
              <a:noFill/>
            </a:ln>
          </p:spPr>
          <p:style>
            <a:lnRef idx="0"/>
            <a:fillRef idx="0"/>
            <a:effectRef idx="0"/>
            <a:fontRef idx="minor"/>
          </p:style>
        </p:sp>
        <p:sp>
          <p:nvSpPr>
            <p:cNvPr id="711" name="CustomShape 6"/>
            <p:cNvSpPr/>
            <p:nvPr/>
          </p:nvSpPr>
          <p:spPr>
            <a:xfrm>
              <a:off x="8993160" y="588960"/>
              <a:ext cx="4320" cy="360"/>
            </a:xfrm>
            <a:custGeom>
              <a:avLst/>
              <a:gdLst/>
              <a:ahLst/>
              <a:rect l="l" t="t" r="r" b="b"/>
              <a:pathLst>
                <a:path w="120000" h="120000">
                  <a:moveTo>
                    <a:pt x="0" y="0"/>
                  </a:moveTo>
                  <a:cubicBezTo>
                    <a:pt x="60000" y="0"/>
                    <a:pt x="120000" y="0"/>
                    <a:pt x="120000" y="0"/>
                  </a:cubicBezTo>
                  <a:cubicBezTo>
                    <a:pt x="120000" y="0"/>
                    <a:pt x="60000" y="0"/>
                    <a:pt x="60000" y="0"/>
                  </a:cubicBezTo>
                  <a:cubicBezTo>
                    <a:pt x="0" y="0"/>
                    <a:pt x="0" y="0"/>
                    <a:pt x="0" y="0"/>
                  </a:cubicBezTo>
                  <a:close/>
                </a:path>
              </a:pathLst>
            </a:custGeom>
            <a:solidFill>
              <a:srgbClr val="f05370"/>
            </a:solidFill>
            <a:ln>
              <a:noFill/>
            </a:ln>
          </p:spPr>
          <p:style>
            <a:lnRef idx="0"/>
            <a:fillRef idx="0"/>
            <a:effectRef idx="0"/>
            <a:fontRef idx="minor"/>
          </p:style>
        </p:sp>
        <p:sp>
          <p:nvSpPr>
            <p:cNvPr id="712" name="CustomShape 7"/>
            <p:cNvSpPr/>
            <p:nvPr/>
          </p:nvSpPr>
          <p:spPr>
            <a:xfrm>
              <a:off x="8966520" y="586800"/>
              <a:ext cx="4320" cy="360"/>
            </a:xfrm>
            <a:custGeom>
              <a:avLst/>
              <a:gdLst/>
              <a:ahLst/>
              <a:rect l="l" t="t" r="r" b="b"/>
              <a:pathLst>
                <a:path w="120000" h="120000">
                  <a:moveTo>
                    <a:pt x="0" y="0"/>
                  </a:moveTo>
                  <a:cubicBezTo>
                    <a:pt x="120000" y="0"/>
                    <a:pt x="120000" y="0"/>
                    <a:pt x="120000" y="0"/>
                  </a:cubicBezTo>
                  <a:cubicBezTo>
                    <a:pt x="60000" y="0"/>
                    <a:pt x="60000" y="0"/>
                    <a:pt x="0" y="0"/>
                  </a:cubicBezTo>
                  <a:close/>
                </a:path>
              </a:pathLst>
            </a:custGeom>
            <a:solidFill>
              <a:srgbClr val="f05370"/>
            </a:solidFill>
            <a:ln>
              <a:noFill/>
            </a:ln>
          </p:spPr>
          <p:style>
            <a:lnRef idx="0"/>
            <a:fillRef idx="0"/>
            <a:effectRef idx="0"/>
            <a:fontRef idx="minor"/>
          </p:style>
        </p:sp>
        <p:sp>
          <p:nvSpPr>
            <p:cNvPr id="713" name="CustomShape 8"/>
            <p:cNvSpPr/>
            <p:nvPr/>
          </p:nvSpPr>
          <p:spPr>
            <a:xfrm>
              <a:off x="9237240" y="613800"/>
              <a:ext cx="2160" cy="360"/>
            </a:xfrm>
            <a:custGeom>
              <a:avLst/>
              <a:gdLst/>
              <a:ahLst/>
              <a:rect l="l" t="t" r="r" b="b"/>
              <a:pathLst>
                <a:path w="120000" h="120000">
                  <a:moveTo>
                    <a:pt x="120000" y="0"/>
                  </a:moveTo>
                  <a:cubicBezTo>
                    <a:pt x="120000" y="0"/>
                    <a:pt x="120000" y="0"/>
                    <a:pt x="120000" y="0"/>
                  </a:cubicBezTo>
                  <a:cubicBezTo>
                    <a:pt x="0" y="0"/>
                    <a:pt x="0" y="0"/>
                    <a:pt x="120000" y="0"/>
                  </a:cubicBezTo>
                  <a:close/>
                </a:path>
              </a:pathLst>
            </a:custGeom>
            <a:solidFill>
              <a:srgbClr val="f05370"/>
            </a:solidFill>
            <a:ln>
              <a:noFill/>
            </a:ln>
          </p:spPr>
          <p:style>
            <a:lnRef idx="0"/>
            <a:fillRef idx="0"/>
            <a:effectRef idx="0"/>
            <a:fontRef idx="minor"/>
          </p:style>
        </p:sp>
        <p:sp>
          <p:nvSpPr>
            <p:cNvPr id="714" name="CustomShape 9"/>
            <p:cNvSpPr/>
            <p:nvPr/>
          </p:nvSpPr>
          <p:spPr>
            <a:xfrm>
              <a:off x="9107280" y="595440"/>
              <a:ext cx="2160" cy="360"/>
            </a:xfrm>
            <a:custGeom>
              <a:avLst/>
              <a:gdLst/>
              <a:ahLst/>
              <a:rect l="l" t="t" r="r" b="b"/>
              <a:pathLst>
                <a:path w="120000" h="120000">
                  <a:moveTo>
                    <a:pt x="0" y="0"/>
                  </a:moveTo>
                  <a:cubicBezTo>
                    <a:pt x="0" y="0"/>
                    <a:pt x="0" y="0"/>
                    <a:pt x="0" y="0"/>
                  </a:cubicBezTo>
                  <a:cubicBezTo>
                    <a:pt x="0" y="0"/>
                    <a:pt x="0" y="0"/>
                    <a:pt x="0" y="0"/>
                  </a:cubicBezTo>
                  <a:cubicBezTo>
                    <a:pt x="0" y="0"/>
                    <a:pt x="0" y="0"/>
                    <a:pt x="0" y="0"/>
                  </a:cubicBezTo>
                  <a:cubicBezTo>
                    <a:pt x="0" y="0"/>
                    <a:pt x="0" y="0"/>
                    <a:pt x="120000" y="0"/>
                  </a:cubicBezTo>
                  <a:cubicBezTo>
                    <a:pt x="120000" y="0"/>
                    <a:pt x="0" y="0"/>
                    <a:pt x="0" y="0"/>
                  </a:cubicBezTo>
                  <a:close/>
                </a:path>
              </a:pathLst>
            </a:custGeom>
            <a:solidFill>
              <a:srgbClr val="f05370"/>
            </a:solidFill>
            <a:ln>
              <a:noFill/>
            </a:ln>
          </p:spPr>
          <p:style>
            <a:lnRef idx="0"/>
            <a:fillRef idx="0"/>
            <a:effectRef idx="0"/>
            <a:fontRef idx="minor"/>
          </p:style>
        </p:sp>
        <p:sp>
          <p:nvSpPr>
            <p:cNvPr id="715" name="CustomShape 10"/>
            <p:cNvSpPr/>
            <p:nvPr/>
          </p:nvSpPr>
          <p:spPr>
            <a:xfrm>
              <a:off x="8985960" y="588960"/>
              <a:ext cx="4320" cy="360"/>
            </a:xfrm>
            <a:custGeom>
              <a:avLst/>
              <a:gdLst/>
              <a:ahLst/>
              <a:rect l="l" t="t" r="r" b="b"/>
              <a:pathLst>
                <a:path w="120000" h="120000">
                  <a:moveTo>
                    <a:pt x="120000" y="0"/>
                  </a:moveTo>
                  <a:cubicBezTo>
                    <a:pt x="60000" y="0"/>
                    <a:pt x="60000" y="0"/>
                    <a:pt x="0" y="0"/>
                  </a:cubicBezTo>
                  <a:cubicBezTo>
                    <a:pt x="60000" y="0"/>
                    <a:pt x="120000" y="0"/>
                    <a:pt x="120000" y="0"/>
                  </a:cubicBezTo>
                  <a:close/>
                </a:path>
              </a:pathLst>
            </a:custGeom>
            <a:solidFill>
              <a:srgbClr val="f05370"/>
            </a:solidFill>
            <a:ln>
              <a:noFill/>
            </a:ln>
          </p:spPr>
          <p:style>
            <a:lnRef idx="0"/>
            <a:fillRef idx="0"/>
            <a:effectRef idx="0"/>
            <a:fontRef idx="minor"/>
          </p:style>
        </p:sp>
        <p:sp>
          <p:nvSpPr>
            <p:cNvPr id="716" name="CustomShape 11"/>
            <p:cNvSpPr/>
            <p:nvPr/>
          </p:nvSpPr>
          <p:spPr>
            <a:xfrm>
              <a:off x="8990640" y="588960"/>
              <a:ext cx="4320" cy="360"/>
            </a:xfrm>
            <a:custGeom>
              <a:avLst/>
              <a:gdLst/>
              <a:ahLst/>
              <a:rect l="l" t="t" r="r" b="b"/>
              <a:pathLst>
                <a:path w="120000" h="120000">
                  <a:moveTo>
                    <a:pt x="60000" y="0"/>
                  </a:moveTo>
                  <a:cubicBezTo>
                    <a:pt x="60000" y="0"/>
                    <a:pt x="60000" y="0"/>
                    <a:pt x="0" y="0"/>
                  </a:cubicBezTo>
                  <a:cubicBezTo>
                    <a:pt x="60000" y="0"/>
                    <a:pt x="60000" y="0"/>
                    <a:pt x="120000" y="0"/>
                  </a:cubicBezTo>
                  <a:cubicBezTo>
                    <a:pt x="120000" y="0"/>
                    <a:pt x="120000" y="0"/>
                    <a:pt x="60000" y="0"/>
                  </a:cubicBezTo>
                  <a:close/>
                </a:path>
              </a:pathLst>
            </a:custGeom>
            <a:solidFill>
              <a:srgbClr val="f05370"/>
            </a:solidFill>
            <a:ln>
              <a:noFill/>
            </a:ln>
          </p:spPr>
          <p:style>
            <a:lnRef idx="0"/>
            <a:fillRef idx="0"/>
            <a:effectRef idx="0"/>
            <a:fontRef idx="minor"/>
          </p:style>
        </p:sp>
        <p:sp>
          <p:nvSpPr>
            <p:cNvPr id="717" name="CustomShape 12"/>
            <p:cNvSpPr/>
            <p:nvPr/>
          </p:nvSpPr>
          <p:spPr>
            <a:xfrm>
              <a:off x="9042480" y="584280"/>
              <a:ext cx="2160" cy="1800"/>
            </a:xfrm>
            <a:custGeom>
              <a:avLst/>
              <a:gdLst/>
              <a:ahLst/>
              <a:rect l="l" t="t" r="r" b="b"/>
              <a:pathLst>
                <a:path w="120000" h="120000">
                  <a:moveTo>
                    <a:pt x="0" y="120000"/>
                  </a:moveTo>
                  <a:cubicBezTo>
                    <a:pt x="120000" y="120000"/>
                    <a:pt x="120000" y="120000"/>
                    <a:pt x="120000" y="120000"/>
                  </a:cubicBezTo>
                  <a:cubicBezTo>
                    <a:pt x="120000" y="120000"/>
                    <a:pt x="120000" y="0"/>
                    <a:pt x="120000" y="0"/>
                  </a:cubicBezTo>
                  <a:lnTo>
                    <a:pt x="0" y="120000"/>
                  </a:lnTo>
                  <a:close/>
                </a:path>
              </a:pathLst>
            </a:custGeom>
            <a:solidFill>
              <a:srgbClr val="f05370"/>
            </a:solidFill>
            <a:ln>
              <a:noFill/>
            </a:ln>
          </p:spPr>
          <p:style>
            <a:lnRef idx="0"/>
            <a:fillRef idx="0"/>
            <a:effectRef idx="0"/>
            <a:fontRef idx="minor"/>
          </p:style>
        </p:sp>
        <p:sp>
          <p:nvSpPr>
            <p:cNvPr id="718" name="CustomShape 13"/>
            <p:cNvSpPr/>
            <p:nvPr/>
          </p:nvSpPr>
          <p:spPr>
            <a:xfrm>
              <a:off x="9044640" y="584280"/>
              <a:ext cx="2160" cy="360"/>
            </a:xfrm>
            <a:custGeom>
              <a:avLst/>
              <a:gdLst/>
              <a:ahLst/>
              <a:rect l="l" t="t" r="r" b="b"/>
              <a:pathLst>
                <a:path w="120000" h="120000">
                  <a:moveTo>
                    <a:pt x="0" y="0"/>
                  </a:moveTo>
                  <a:cubicBezTo>
                    <a:pt x="120000" y="0"/>
                    <a:pt x="120000" y="0"/>
                    <a:pt x="120000" y="0"/>
                  </a:cubicBezTo>
                  <a:cubicBezTo>
                    <a:pt x="0" y="0"/>
                    <a:pt x="0" y="0"/>
                    <a:pt x="0" y="0"/>
                  </a:cubicBezTo>
                  <a:close/>
                </a:path>
              </a:pathLst>
            </a:custGeom>
            <a:solidFill>
              <a:srgbClr val="f05370"/>
            </a:solidFill>
            <a:ln>
              <a:noFill/>
            </a:ln>
          </p:spPr>
          <p:style>
            <a:lnRef idx="0"/>
            <a:fillRef idx="0"/>
            <a:effectRef idx="0"/>
            <a:fontRef idx="minor"/>
          </p:style>
        </p:sp>
        <p:sp>
          <p:nvSpPr>
            <p:cNvPr id="719" name="CustomShape 14"/>
            <p:cNvSpPr/>
            <p:nvPr/>
          </p:nvSpPr>
          <p:spPr>
            <a:xfrm>
              <a:off x="9047160" y="584280"/>
              <a:ext cx="6840" cy="360"/>
            </a:xfrm>
            <a:custGeom>
              <a:avLst/>
              <a:gdLst/>
              <a:ahLst/>
              <a:rect l="l" t="t" r="r" b="b"/>
              <a:pathLst>
                <a:path w="120000" h="120000">
                  <a:moveTo>
                    <a:pt x="120000" y="0"/>
                  </a:moveTo>
                  <a:cubicBezTo>
                    <a:pt x="120000" y="0"/>
                    <a:pt x="80000" y="0"/>
                    <a:pt x="40000" y="0"/>
                  </a:cubicBezTo>
                  <a:cubicBezTo>
                    <a:pt x="40000" y="0"/>
                    <a:pt x="0" y="0"/>
                    <a:pt x="0" y="0"/>
                  </a:cubicBezTo>
                  <a:cubicBezTo>
                    <a:pt x="40000" y="0"/>
                    <a:pt x="80000" y="0"/>
                    <a:pt x="120000" y="0"/>
                  </a:cubicBezTo>
                  <a:close/>
                </a:path>
              </a:pathLst>
            </a:custGeom>
            <a:solidFill>
              <a:srgbClr val="f05370"/>
            </a:solidFill>
            <a:ln>
              <a:noFill/>
            </a:ln>
          </p:spPr>
          <p:style>
            <a:lnRef idx="0"/>
            <a:fillRef idx="0"/>
            <a:effectRef idx="0"/>
            <a:fontRef idx="minor"/>
          </p:style>
        </p:sp>
        <p:sp>
          <p:nvSpPr>
            <p:cNvPr id="720" name="CustomShape 15"/>
            <p:cNvSpPr/>
            <p:nvPr/>
          </p:nvSpPr>
          <p:spPr>
            <a:xfrm>
              <a:off x="8969040" y="591120"/>
              <a:ext cx="2160" cy="360"/>
            </a:xfrm>
            <a:custGeom>
              <a:avLst/>
              <a:gdLst/>
              <a:ahLst/>
              <a:rect l="l" t="t" r="r" b="b"/>
              <a:pathLst>
                <a:path w="120000" h="120000">
                  <a:moveTo>
                    <a:pt x="120000" y="0"/>
                  </a:moveTo>
                  <a:cubicBezTo>
                    <a:pt x="0" y="0"/>
                    <a:pt x="0" y="0"/>
                    <a:pt x="0" y="0"/>
                  </a:cubicBezTo>
                  <a:cubicBezTo>
                    <a:pt x="120000" y="0"/>
                    <a:pt x="120000" y="0"/>
                    <a:pt x="120000" y="0"/>
                  </a:cubicBezTo>
                  <a:close/>
                </a:path>
              </a:pathLst>
            </a:custGeom>
            <a:solidFill>
              <a:srgbClr val="f05370"/>
            </a:solidFill>
            <a:ln>
              <a:noFill/>
            </a:ln>
          </p:spPr>
          <p:style>
            <a:lnRef idx="0"/>
            <a:fillRef idx="0"/>
            <a:effectRef idx="0"/>
            <a:fontRef idx="minor"/>
          </p:style>
        </p:sp>
        <p:sp>
          <p:nvSpPr>
            <p:cNvPr id="721" name="CustomShape 16"/>
            <p:cNvSpPr/>
            <p:nvPr/>
          </p:nvSpPr>
          <p:spPr>
            <a:xfrm>
              <a:off x="8949600" y="591120"/>
              <a:ext cx="19080" cy="3960"/>
            </a:xfrm>
            <a:custGeom>
              <a:avLst/>
              <a:gdLst/>
              <a:ahLst/>
              <a:rect l="l" t="t" r="r" b="b"/>
              <a:pathLst>
                <a:path w="120000" h="120000">
                  <a:moveTo>
                    <a:pt x="0" y="120000"/>
                  </a:moveTo>
                  <a:cubicBezTo>
                    <a:pt x="30000" y="120000"/>
                    <a:pt x="75000" y="60000"/>
                    <a:pt x="120000" y="60000"/>
                  </a:cubicBezTo>
                  <a:cubicBezTo>
                    <a:pt x="120000" y="0"/>
                    <a:pt x="120000" y="0"/>
                    <a:pt x="120000" y="0"/>
                  </a:cubicBezTo>
                  <a:cubicBezTo>
                    <a:pt x="105000" y="60000"/>
                    <a:pt x="30000" y="60000"/>
                    <a:pt x="0" y="120000"/>
                  </a:cubicBezTo>
                  <a:close/>
                </a:path>
              </a:pathLst>
            </a:custGeom>
            <a:solidFill>
              <a:srgbClr val="f05370"/>
            </a:solidFill>
            <a:ln>
              <a:noFill/>
            </a:ln>
          </p:spPr>
          <p:style>
            <a:lnRef idx="0"/>
            <a:fillRef idx="0"/>
            <a:effectRef idx="0"/>
            <a:fontRef idx="minor"/>
          </p:style>
        </p:sp>
        <p:sp>
          <p:nvSpPr>
            <p:cNvPr id="722" name="CustomShape 17"/>
            <p:cNvSpPr/>
            <p:nvPr/>
          </p:nvSpPr>
          <p:spPr>
            <a:xfrm>
              <a:off x="9104760" y="59760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723" name="CustomShape 18"/>
            <p:cNvSpPr/>
            <p:nvPr/>
          </p:nvSpPr>
          <p:spPr>
            <a:xfrm>
              <a:off x="9102600" y="595440"/>
              <a:ext cx="2160" cy="1800"/>
            </a:xfrm>
            <a:custGeom>
              <a:avLst/>
              <a:gdLst/>
              <a:ahLst/>
              <a:rect l="l" t="t" r="r" b="b"/>
              <a:pathLst>
                <a:path w="120000" h="120000">
                  <a:moveTo>
                    <a:pt x="120000" y="0"/>
                  </a:moveTo>
                  <a:cubicBezTo>
                    <a:pt x="120000" y="0"/>
                    <a:pt x="0" y="0"/>
                    <a:pt x="0" y="120000"/>
                  </a:cubicBezTo>
                  <a:cubicBezTo>
                    <a:pt x="120000" y="0"/>
                    <a:pt x="0" y="120000"/>
                    <a:pt x="120000" y="0"/>
                  </a:cubicBezTo>
                  <a:cubicBezTo>
                    <a:pt x="120000" y="0"/>
                    <a:pt x="120000" y="0"/>
                    <a:pt x="120000" y="0"/>
                  </a:cubicBezTo>
                  <a:cubicBezTo>
                    <a:pt x="120000" y="0"/>
                    <a:pt x="120000" y="120000"/>
                    <a:pt x="120000" y="0"/>
                  </a:cubicBezTo>
                  <a:cubicBezTo>
                    <a:pt x="120000" y="0"/>
                    <a:pt x="120000" y="0"/>
                    <a:pt x="120000" y="0"/>
                  </a:cubicBezTo>
                  <a:cubicBezTo>
                    <a:pt x="120000" y="0"/>
                    <a:pt x="120000" y="0"/>
                    <a:pt x="120000" y="0"/>
                  </a:cubicBezTo>
                  <a:close/>
                </a:path>
              </a:pathLst>
            </a:custGeom>
            <a:solidFill>
              <a:srgbClr val="f05370"/>
            </a:solidFill>
            <a:ln>
              <a:noFill/>
            </a:ln>
          </p:spPr>
          <p:style>
            <a:lnRef idx="0"/>
            <a:fillRef idx="0"/>
            <a:effectRef idx="0"/>
            <a:fontRef idx="minor"/>
          </p:style>
        </p:sp>
        <p:sp>
          <p:nvSpPr>
            <p:cNvPr id="724" name="CustomShape 19"/>
            <p:cNvSpPr/>
            <p:nvPr/>
          </p:nvSpPr>
          <p:spPr>
            <a:xfrm>
              <a:off x="9090360" y="60516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725" name="CustomShape 20"/>
            <p:cNvSpPr/>
            <p:nvPr/>
          </p:nvSpPr>
          <p:spPr>
            <a:xfrm>
              <a:off x="9088200" y="61848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726" name="CustomShape 21"/>
            <p:cNvSpPr/>
            <p:nvPr/>
          </p:nvSpPr>
          <p:spPr>
            <a:xfrm>
              <a:off x="9085680" y="62064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727" name="CustomShape 22"/>
            <p:cNvSpPr/>
            <p:nvPr/>
          </p:nvSpPr>
          <p:spPr>
            <a:xfrm>
              <a:off x="9088200" y="605160"/>
              <a:ext cx="2160" cy="360"/>
            </a:xfrm>
            <a:custGeom>
              <a:avLst/>
              <a:gdLst/>
              <a:ahLst/>
              <a:rect l="l" t="t" r="r" b="b"/>
              <a:pathLst>
                <a:path w="120000" h="120000">
                  <a:moveTo>
                    <a:pt x="120000" y="0"/>
                  </a:moveTo>
                  <a:cubicBezTo>
                    <a:pt x="0" y="0"/>
                    <a:pt x="0" y="0"/>
                    <a:pt x="0" y="0"/>
                  </a:cubicBezTo>
                  <a:cubicBezTo>
                    <a:pt x="120000" y="0"/>
                    <a:pt x="120000" y="0"/>
                    <a:pt x="120000" y="0"/>
                  </a:cubicBezTo>
                  <a:close/>
                </a:path>
              </a:pathLst>
            </a:custGeom>
            <a:solidFill>
              <a:srgbClr val="f05370"/>
            </a:solidFill>
            <a:ln>
              <a:noFill/>
            </a:ln>
          </p:spPr>
          <p:style>
            <a:lnRef idx="0"/>
            <a:fillRef idx="0"/>
            <a:effectRef idx="0"/>
            <a:fontRef idx="minor"/>
          </p:style>
        </p:sp>
        <p:sp>
          <p:nvSpPr>
            <p:cNvPr id="728" name="CustomShape 23"/>
            <p:cNvSpPr/>
            <p:nvPr/>
          </p:nvSpPr>
          <p:spPr>
            <a:xfrm>
              <a:off x="9102600" y="597600"/>
              <a:ext cx="360" cy="360"/>
            </a:xfrm>
            <a:custGeom>
              <a:avLst/>
              <a:gdLst/>
              <a:ahLst/>
              <a:rect l="l" t="t" r="r" b="b"/>
              <a:pathLst>
                <a:path w="120000" h="12000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729" name="CustomShape 24"/>
            <p:cNvSpPr/>
            <p:nvPr/>
          </p:nvSpPr>
          <p:spPr>
            <a:xfrm>
              <a:off x="9088200" y="599760"/>
              <a:ext cx="2160" cy="360"/>
            </a:xfrm>
            <a:custGeom>
              <a:avLst/>
              <a:gdLst/>
              <a:ahLst/>
              <a:rect l="l" t="t" r="r" b="b"/>
              <a:pathLst>
                <a:path w="120000" h="120000">
                  <a:moveTo>
                    <a:pt x="120000" y="0"/>
                  </a:moveTo>
                  <a:cubicBezTo>
                    <a:pt x="120000" y="0"/>
                    <a:pt x="120000" y="0"/>
                    <a:pt x="120000" y="0"/>
                  </a:cubicBezTo>
                  <a:cubicBezTo>
                    <a:pt x="120000" y="0"/>
                    <a:pt x="120000" y="0"/>
                    <a:pt x="0" y="0"/>
                  </a:cubicBezTo>
                  <a:lnTo>
                    <a:pt x="120000" y="0"/>
                  </a:lnTo>
                  <a:close/>
                </a:path>
              </a:pathLst>
            </a:custGeom>
            <a:solidFill>
              <a:srgbClr val="f05370"/>
            </a:solidFill>
            <a:ln>
              <a:noFill/>
            </a:ln>
          </p:spPr>
          <p:style>
            <a:lnRef idx="0"/>
            <a:fillRef idx="0"/>
            <a:effectRef idx="0"/>
            <a:fontRef idx="minor"/>
          </p:style>
        </p:sp>
        <p:sp>
          <p:nvSpPr>
            <p:cNvPr id="730" name="CustomShape 25"/>
            <p:cNvSpPr/>
            <p:nvPr/>
          </p:nvSpPr>
          <p:spPr>
            <a:xfrm>
              <a:off x="9090360" y="595440"/>
              <a:ext cx="2160" cy="1800"/>
            </a:xfrm>
            <a:custGeom>
              <a:avLst/>
              <a:gdLst/>
              <a:ahLst/>
              <a:rect l="l" t="t" r="r" b="b"/>
              <a:pathLst>
                <a:path w="120000" h="120000">
                  <a:moveTo>
                    <a:pt x="120000" y="0"/>
                  </a:moveTo>
                  <a:cubicBezTo>
                    <a:pt x="0" y="0"/>
                    <a:pt x="120000" y="120000"/>
                    <a:pt x="120000" y="120000"/>
                  </a:cubicBezTo>
                  <a:cubicBezTo>
                    <a:pt x="120000" y="120000"/>
                    <a:pt x="120000" y="0"/>
                    <a:pt x="120000" y="0"/>
                  </a:cubicBezTo>
                  <a:cubicBezTo>
                    <a:pt x="120000" y="0"/>
                    <a:pt x="120000" y="0"/>
                    <a:pt x="120000" y="0"/>
                  </a:cubicBezTo>
                  <a:close/>
                </a:path>
              </a:pathLst>
            </a:custGeom>
            <a:solidFill>
              <a:srgbClr val="f05370"/>
            </a:solidFill>
            <a:ln>
              <a:noFill/>
            </a:ln>
          </p:spPr>
          <p:style>
            <a:lnRef idx="0"/>
            <a:fillRef idx="0"/>
            <a:effectRef idx="0"/>
            <a:fontRef idx="minor"/>
          </p:style>
        </p:sp>
        <p:sp>
          <p:nvSpPr>
            <p:cNvPr id="731" name="CustomShape 26"/>
            <p:cNvSpPr/>
            <p:nvPr/>
          </p:nvSpPr>
          <p:spPr>
            <a:xfrm>
              <a:off x="9100080" y="59328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732" name="CustomShape 27"/>
            <p:cNvSpPr/>
            <p:nvPr/>
          </p:nvSpPr>
          <p:spPr>
            <a:xfrm>
              <a:off x="9088200" y="60300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733" name="CustomShape 28"/>
            <p:cNvSpPr/>
            <p:nvPr/>
          </p:nvSpPr>
          <p:spPr>
            <a:xfrm>
              <a:off x="9083160" y="62496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734" name="CustomShape 29"/>
            <p:cNvSpPr/>
            <p:nvPr/>
          </p:nvSpPr>
          <p:spPr>
            <a:xfrm>
              <a:off x="9107280" y="649080"/>
              <a:ext cx="2160" cy="1800"/>
            </a:xfrm>
            <a:custGeom>
              <a:avLst/>
              <a:gdLst/>
              <a:ahLst/>
              <a:rect l="l" t="t" r="r" b="b"/>
              <a:pathLst>
                <a:path w="120000" h="120000">
                  <a:moveTo>
                    <a:pt x="0" y="120000"/>
                  </a:moveTo>
                  <a:cubicBezTo>
                    <a:pt x="120000" y="120000"/>
                    <a:pt x="120000" y="120000"/>
                    <a:pt x="120000" y="0"/>
                  </a:cubicBezTo>
                  <a:cubicBezTo>
                    <a:pt x="120000" y="120000"/>
                    <a:pt x="0" y="120000"/>
                    <a:pt x="0" y="120000"/>
                  </a:cubicBezTo>
                  <a:close/>
                </a:path>
              </a:pathLst>
            </a:custGeom>
            <a:solidFill>
              <a:srgbClr val="f05370"/>
            </a:solidFill>
            <a:ln>
              <a:noFill/>
            </a:ln>
          </p:spPr>
          <p:style>
            <a:lnRef idx="0"/>
            <a:fillRef idx="0"/>
            <a:effectRef idx="0"/>
            <a:fontRef idx="minor"/>
          </p:style>
        </p:sp>
        <p:sp>
          <p:nvSpPr>
            <p:cNvPr id="735" name="CustomShape 30"/>
            <p:cNvSpPr/>
            <p:nvPr/>
          </p:nvSpPr>
          <p:spPr>
            <a:xfrm>
              <a:off x="9102600" y="59760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736" name="CustomShape 31"/>
            <p:cNvSpPr/>
            <p:nvPr/>
          </p:nvSpPr>
          <p:spPr>
            <a:xfrm>
              <a:off x="9109800" y="649080"/>
              <a:ext cx="360" cy="360"/>
            </a:xfrm>
            <a:custGeom>
              <a:avLst/>
              <a:gdLst/>
              <a:ahLst/>
              <a:rect l="l" t="t" r="r" b="b"/>
              <a:pathLst>
                <a:path w="120000" h="12000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737" name="CustomShape 32"/>
            <p:cNvSpPr/>
            <p:nvPr/>
          </p:nvSpPr>
          <p:spPr>
            <a:xfrm>
              <a:off x="9081000" y="635760"/>
              <a:ext cx="2160" cy="360"/>
            </a:xfrm>
            <a:custGeom>
              <a:avLst/>
              <a:gdLst/>
              <a:ahLst/>
              <a:rect l="l" t="t" r="r" b="b"/>
              <a:pathLst>
                <a:path w="120000" h="120000">
                  <a:moveTo>
                    <a:pt x="0" y="0"/>
                  </a:moveTo>
                  <a:cubicBezTo>
                    <a:pt x="120000" y="0"/>
                    <a:pt x="120000" y="0"/>
                    <a:pt x="120000" y="0"/>
                  </a:cubicBezTo>
                  <a:cubicBezTo>
                    <a:pt x="120000" y="0"/>
                    <a:pt x="120000" y="0"/>
                    <a:pt x="0" y="0"/>
                  </a:cubicBezTo>
                  <a:close/>
                </a:path>
              </a:pathLst>
            </a:custGeom>
            <a:solidFill>
              <a:srgbClr val="f05370"/>
            </a:solidFill>
            <a:ln>
              <a:noFill/>
            </a:ln>
          </p:spPr>
          <p:style>
            <a:lnRef idx="0"/>
            <a:fillRef idx="0"/>
            <a:effectRef idx="0"/>
            <a:fontRef idx="minor"/>
          </p:style>
        </p:sp>
        <p:sp>
          <p:nvSpPr>
            <p:cNvPr id="738" name="CustomShape 33"/>
            <p:cNvSpPr/>
            <p:nvPr/>
          </p:nvSpPr>
          <p:spPr>
            <a:xfrm>
              <a:off x="9085680" y="62712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739" name="CustomShape 34"/>
            <p:cNvSpPr/>
            <p:nvPr/>
          </p:nvSpPr>
          <p:spPr>
            <a:xfrm>
              <a:off x="9083160" y="640080"/>
              <a:ext cx="360" cy="360"/>
            </a:xfrm>
            <a:custGeom>
              <a:avLst/>
              <a:gdLst/>
              <a:ahLst/>
              <a:rect l="l" t="t" r="r" b="b"/>
              <a:pathLst>
                <a:path w="120000" h="12000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740" name="CustomShape 35"/>
            <p:cNvSpPr/>
            <p:nvPr/>
          </p:nvSpPr>
          <p:spPr>
            <a:xfrm>
              <a:off x="9088200" y="64224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741" name="CustomShape 36"/>
            <p:cNvSpPr/>
            <p:nvPr/>
          </p:nvSpPr>
          <p:spPr>
            <a:xfrm>
              <a:off x="9102600" y="597600"/>
              <a:ext cx="360" cy="360"/>
            </a:xfrm>
            <a:custGeom>
              <a:avLst/>
              <a:gdLst/>
              <a:ahLst/>
              <a:rect l="l" t="t" r="r" b="b"/>
              <a:pathLst>
                <a:path w="120000" h="12000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742" name="CustomShape 37"/>
            <p:cNvSpPr/>
            <p:nvPr/>
          </p:nvSpPr>
          <p:spPr>
            <a:xfrm>
              <a:off x="9095400" y="633600"/>
              <a:ext cx="720" cy="720"/>
            </a:xfrm>
            <a:prstGeom prst="ellipse">
              <a:avLst/>
            </a:prstGeom>
            <a:solidFill>
              <a:srgbClr val="f05370"/>
            </a:solidFill>
            <a:ln>
              <a:noFill/>
            </a:ln>
          </p:spPr>
          <p:style>
            <a:lnRef idx="0"/>
            <a:fillRef idx="0"/>
            <a:effectRef idx="0"/>
            <a:fontRef idx="minor"/>
          </p:style>
        </p:sp>
        <p:sp>
          <p:nvSpPr>
            <p:cNvPr id="743" name="CustomShape 38"/>
            <p:cNvSpPr/>
            <p:nvPr/>
          </p:nvSpPr>
          <p:spPr>
            <a:xfrm>
              <a:off x="9135000" y="65988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744" name="CustomShape 39"/>
            <p:cNvSpPr/>
            <p:nvPr/>
          </p:nvSpPr>
          <p:spPr>
            <a:xfrm>
              <a:off x="9095400" y="63360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745" name="CustomShape 40"/>
            <p:cNvSpPr/>
            <p:nvPr/>
          </p:nvSpPr>
          <p:spPr>
            <a:xfrm>
              <a:off x="9090360" y="605160"/>
              <a:ext cx="360" cy="360"/>
            </a:xfrm>
            <a:custGeom>
              <a:avLst/>
              <a:gdLst/>
              <a:ahLst/>
              <a:rect l="l" t="t" r="r" b="b"/>
              <a:pathLst>
                <a:path w="120000" h="12000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746" name="CustomShape 41"/>
            <p:cNvSpPr/>
            <p:nvPr/>
          </p:nvSpPr>
          <p:spPr>
            <a:xfrm>
              <a:off x="9137520" y="659880"/>
              <a:ext cx="720" cy="720"/>
            </a:xfrm>
            <a:prstGeom prst="rect">
              <a:avLst/>
            </a:prstGeom>
            <a:solidFill>
              <a:srgbClr val="f05370"/>
            </a:solidFill>
            <a:ln>
              <a:noFill/>
            </a:ln>
          </p:spPr>
          <p:style>
            <a:lnRef idx="0"/>
            <a:fillRef idx="0"/>
            <a:effectRef idx="0"/>
            <a:fontRef idx="minor"/>
          </p:style>
        </p:sp>
        <p:sp>
          <p:nvSpPr>
            <p:cNvPr id="747" name="CustomShape 42"/>
            <p:cNvSpPr/>
            <p:nvPr/>
          </p:nvSpPr>
          <p:spPr>
            <a:xfrm>
              <a:off x="9095400" y="60192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748" name="CustomShape 43"/>
            <p:cNvSpPr/>
            <p:nvPr/>
          </p:nvSpPr>
          <p:spPr>
            <a:xfrm>
              <a:off x="9097560" y="59976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749" name="CustomShape 44"/>
            <p:cNvSpPr/>
            <p:nvPr/>
          </p:nvSpPr>
          <p:spPr>
            <a:xfrm>
              <a:off x="9097560" y="597600"/>
              <a:ext cx="360" cy="1800"/>
            </a:xfrm>
            <a:custGeom>
              <a:avLst/>
              <a:gdLst/>
              <a:ahLst/>
              <a:rect l="l" t="t" r="r" b="b"/>
              <a:pathLst>
                <a:path w="120000" h="120000">
                  <a:moveTo>
                    <a:pt x="0" y="120000"/>
                  </a:moveTo>
                  <a:cubicBezTo>
                    <a:pt x="0" y="0"/>
                    <a:pt x="0" y="0"/>
                    <a:pt x="0" y="0"/>
                  </a:cubicBezTo>
                  <a:cubicBezTo>
                    <a:pt x="0" y="0"/>
                    <a:pt x="0" y="0"/>
                    <a:pt x="0" y="0"/>
                  </a:cubicBezTo>
                  <a:lnTo>
                    <a:pt x="0" y="120000"/>
                  </a:lnTo>
                  <a:close/>
                </a:path>
              </a:pathLst>
            </a:custGeom>
            <a:solidFill>
              <a:srgbClr val="f05370"/>
            </a:solidFill>
            <a:ln>
              <a:noFill/>
            </a:ln>
          </p:spPr>
          <p:style>
            <a:lnRef idx="0"/>
            <a:fillRef idx="0"/>
            <a:effectRef idx="0"/>
            <a:fontRef idx="minor"/>
          </p:style>
        </p:sp>
        <p:sp>
          <p:nvSpPr>
            <p:cNvPr id="750" name="CustomShape 45"/>
            <p:cNvSpPr/>
            <p:nvPr/>
          </p:nvSpPr>
          <p:spPr>
            <a:xfrm>
              <a:off x="9095400" y="627120"/>
              <a:ext cx="360" cy="1800"/>
            </a:xfrm>
            <a:custGeom>
              <a:avLst/>
              <a:gdLst/>
              <a:ahLst/>
              <a:rect l="l" t="t" r="r" b="b"/>
              <a:pathLst>
                <a:path w="120000" h="120000">
                  <a:moveTo>
                    <a:pt x="0" y="0"/>
                  </a:moveTo>
                  <a:cubicBezTo>
                    <a:pt x="0" y="0"/>
                    <a:pt x="0" y="0"/>
                    <a:pt x="0" y="0"/>
                  </a:cubicBezTo>
                  <a:cubicBezTo>
                    <a:pt x="0" y="120000"/>
                    <a:pt x="0" y="0"/>
                    <a:pt x="0" y="0"/>
                  </a:cubicBezTo>
                  <a:close/>
                </a:path>
              </a:pathLst>
            </a:custGeom>
            <a:solidFill>
              <a:srgbClr val="f05370"/>
            </a:solidFill>
            <a:ln>
              <a:noFill/>
            </a:ln>
          </p:spPr>
          <p:style>
            <a:lnRef idx="0"/>
            <a:fillRef idx="0"/>
            <a:effectRef idx="0"/>
            <a:fontRef idx="minor"/>
          </p:style>
        </p:sp>
        <p:sp>
          <p:nvSpPr>
            <p:cNvPr id="751" name="CustomShape 46"/>
            <p:cNvSpPr/>
            <p:nvPr/>
          </p:nvSpPr>
          <p:spPr>
            <a:xfrm>
              <a:off x="9092880" y="61848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752" name="CustomShape 47"/>
            <p:cNvSpPr/>
            <p:nvPr/>
          </p:nvSpPr>
          <p:spPr>
            <a:xfrm>
              <a:off x="9095400" y="633600"/>
              <a:ext cx="720" cy="720"/>
            </a:xfrm>
            <a:prstGeom prst="rect">
              <a:avLst/>
            </a:prstGeom>
            <a:solidFill>
              <a:srgbClr val="f05370"/>
            </a:solidFill>
            <a:ln>
              <a:noFill/>
            </a:ln>
          </p:spPr>
          <p:style>
            <a:lnRef idx="0"/>
            <a:fillRef idx="0"/>
            <a:effectRef idx="0"/>
            <a:fontRef idx="minor"/>
          </p:style>
        </p:sp>
        <p:sp>
          <p:nvSpPr>
            <p:cNvPr id="753" name="CustomShape 48"/>
            <p:cNvSpPr/>
            <p:nvPr/>
          </p:nvSpPr>
          <p:spPr>
            <a:xfrm>
              <a:off x="9092880" y="61848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754" name="CustomShape 49"/>
            <p:cNvSpPr/>
            <p:nvPr/>
          </p:nvSpPr>
          <p:spPr>
            <a:xfrm>
              <a:off x="9102600" y="59760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755" name="CustomShape 50"/>
            <p:cNvSpPr/>
            <p:nvPr/>
          </p:nvSpPr>
          <p:spPr>
            <a:xfrm>
              <a:off x="9102600" y="59760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756" name="CustomShape 51"/>
            <p:cNvSpPr/>
            <p:nvPr/>
          </p:nvSpPr>
          <p:spPr>
            <a:xfrm>
              <a:off x="9102600" y="59760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757" name="CustomShape 52"/>
            <p:cNvSpPr/>
            <p:nvPr/>
          </p:nvSpPr>
          <p:spPr>
            <a:xfrm>
              <a:off x="9100080" y="597600"/>
              <a:ext cx="2160" cy="360"/>
            </a:xfrm>
            <a:custGeom>
              <a:avLst/>
              <a:gdLst/>
              <a:ahLst/>
              <a:rect l="l" t="t" r="r" b="b"/>
              <a:pathLst>
                <a:path w="120000" h="120000">
                  <a:moveTo>
                    <a:pt x="0" y="0"/>
                  </a:moveTo>
                  <a:cubicBezTo>
                    <a:pt x="120000" y="0"/>
                    <a:pt x="120000" y="0"/>
                    <a:pt x="120000" y="0"/>
                  </a:cubicBezTo>
                  <a:cubicBezTo>
                    <a:pt x="120000" y="0"/>
                    <a:pt x="120000" y="0"/>
                    <a:pt x="0" y="0"/>
                  </a:cubicBezTo>
                  <a:close/>
                </a:path>
              </a:pathLst>
            </a:custGeom>
            <a:solidFill>
              <a:srgbClr val="f05370"/>
            </a:solidFill>
            <a:ln>
              <a:noFill/>
            </a:ln>
          </p:spPr>
          <p:style>
            <a:lnRef idx="0"/>
            <a:fillRef idx="0"/>
            <a:effectRef idx="0"/>
            <a:fontRef idx="minor"/>
          </p:style>
        </p:sp>
        <p:sp>
          <p:nvSpPr>
            <p:cNvPr id="758" name="CustomShape 53"/>
            <p:cNvSpPr/>
            <p:nvPr/>
          </p:nvSpPr>
          <p:spPr>
            <a:xfrm>
              <a:off x="9100080" y="595440"/>
              <a:ext cx="2160" cy="1800"/>
            </a:xfrm>
            <a:custGeom>
              <a:avLst/>
              <a:gdLst/>
              <a:ahLst/>
              <a:rect l="l" t="t" r="r" b="b"/>
              <a:pathLst>
                <a:path w="120000" h="120000">
                  <a:moveTo>
                    <a:pt x="0" y="120000"/>
                  </a:moveTo>
                  <a:cubicBezTo>
                    <a:pt x="0" y="120000"/>
                    <a:pt x="120000" y="120000"/>
                    <a:pt x="120000" y="120000"/>
                  </a:cubicBezTo>
                  <a:cubicBezTo>
                    <a:pt x="120000" y="120000"/>
                    <a:pt x="120000" y="120000"/>
                    <a:pt x="120000" y="120000"/>
                  </a:cubicBezTo>
                  <a:cubicBezTo>
                    <a:pt x="120000" y="120000"/>
                    <a:pt x="0" y="0"/>
                    <a:pt x="0" y="120000"/>
                  </a:cubicBezTo>
                  <a:close/>
                </a:path>
              </a:pathLst>
            </a:custGeom>
            <a:solidFill>
              <a:srgbClr val="f05370"/>
            </a:solidFill>
            <a:ln>
              <a:noFill/>
            </a:ln>
          </p:spPr>
          <p:style>
            <a:lnRef idx="0"/>
            <a:fillRef idx="0"/>
            <a:effectRef idx="0"/>
            <a:fontRef idx="minor"/>
          </p:style>
        </p:sp>
        <p:sp>
          <p:nvSpPr>
            <p:cNvPr id="759" name="CustomShape 54"/>
            <p:cNvSpPr/>
            <p:nvPr/>
          </p:nvSpPr>
          <p:spPr>
            <a:xfrm>
              <a:off x="9092880" y="591120"/>
              <a:ext cx="2160" cy="1800"/>
            </a:xfrm>
            <a:custGeom>
              <a:avLst/>
              <a:gdLst/>
              <a:ahLst/>
              <a:rect l="l" t="t" r="r" b="b"/>
              <a:pathLst>
                <a:path w="120000" h="120000">
                  <a:moveTo>
                    <a:pt x="120000" y="120000"/>
                  </a:moveTo>
                  <a:cubicBezTo>
                    <a:pt x="120000" y="120000"/>
                    <a:pt x="120000" y="120000"/>
                    <a:pt x="120000" y="120000"/>
                  </a:cubicBezTo>
                  <a:cubicBezTo>
                    <a:pt x="120000" y="120000"/>
                    <a:pt x="120000" y="120000"/>
                    <a:pt x="120000" y="120000"/>
                  </a:cubicBezTo>
                  <a:cubicBezTo>
                    <a:pt x="0" y="0"/>
                    <a:pt x="120000" y="120000"/>
                    <a:pt x="120000" y="120000"/>
                  </a:cubicBezTo>
                  <a:close/>
                </a:path>
              </a:pathLst>
            </a:custGeom>
            <a:solidFill>
              <a:srgbClr val="f05370"/>
            </a:solidFill>
            <a:ln>
              <a:noFill/>
            </a:ln>
          </p:spPr>
          <p:style>
            <a:lnRef idx="0"/>
            <a:fillRef idx="0"/>
            <a:effectRef idx="0"/>
            <a:fontRef idx="minor"/>
          </p:style>
        </p:sp>
        <p:sp>
          <p:nvSpPr>
            <p:cNvPr id="760" name="CustomShape 55"/>
            <p:cNvSpPr/>
            <p:nvPr/>
          </p:nvSpPr>
          <p:spPr>
            <a:xfrm>
              <a:off x="9092880" y="59544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761" name="CustomShape 56"/>
            <p:cNvSpPr/>
            <p:nvPr/>
          </p:nvSpPr>
          <p:spPr>
            <a:xfrm>
              <a:off x="9085680" y="609480"/>
              <a:ext cx="2160" cy="360"/>
            </a:xfrm>
            <a:custGeom>
              <a:avLst/>
              <a:gdLst/>
              <a:ahLst/>
              <a:rect l="l" t="t" r="r" b="b"/>
              <a:pathLst>
                <a:path w="120000" h="120000">
                  <a:moveTo>
                    <a:pt x="120000" y="0"/>
                  </a:moveTo>
                  <a:cubicBezTo>
                    <a:pt x="0" y="0"/>
                    <a:pt x="0" y="0"/>
                    <a:pt x="0" y="0"/>
                  </a:cubicBezTo>
                  <a:cubicBezTo>
                    <a:pt x="120000" y="0"/>
                    <a:pt x="120000" y="0"/>
                    <a:pt x="120000" y="0"/>
                  </a:cubicBezTo>
                  <a:close/>
                </a:path>
              </a:pathLst>
            </a:custGeom>
            <a:solidFill>
              <a:srgbClr val="f05370"/>
            </a:solidFill>
            <a:ln>
              <a:noFill/>
            </a:ln>
          </p:spPr>
          <p:style>
            <a:lnRef idx="0"/>
            <a:fillRef idx="0"/>
            <a:effectRef idx="0"/>
            <a:fontRef idx="minor"/>
          </p:style>
        </p:sp>
        <p:sp>
          <p:nvSpPr>
            <p:cNvPr id="762" name="CustomShape 57"/>
            <p:cNvSpPr/>
            <p:nvPr/>
          </p:nvSpPr>
          <p:spPr>
            <a:xfrm>
              <a:off x="9092880" y="613800"/>
              <a:ext cx="2160" cy="360"/>
            </a:xfrm>
            <a:custGeom>
              <a:avLst/>
              <a:gdLst/>
              <a:ahLst/>
              <a:rect l="l" t="t" r="r" b="b"/>
              <a:pathLst>
                <a:path w="120000" h="120000">
                  <a:moveTo>
                    <a:pt x="120000" y="0"/>
                  </a:moveTo>
                  <a:lnTo>
                    <a:pt x="120000" y="0"/>
                  </a:lnTo>
                  <a:lnTo>
                    <a:pt x="0" y="0"/>
                  </a:lnTo>
                  <a:lnTo>
                    <a:pt x="120000" y="0"/>
                  </a:lnTo>
                  <a:close/>
                </a:path>
              </a:pathLst>
            </a:custGeom>
            <a:solidFill>
              <a:srgbClr val="f05370"/>
            </a:solidFill>
            <a:ln>
              <a:noFill/>
            </a:ln>
          </p:spPr>
          <p:style>
            <a:lnRef idx="0"/>
            <a:fillRef idx="0"/>
            <a:effectRef idx="0"/>
            <a:fontRef idx="minor"/>
          </p:style>
        </p:sp>
        <p:sp>
          <p:nvSpPr>
            <p:cNvPr id="763" name="CustomShape 58"/>
            <p:cNvSpPr/>
            <p:nvPr/>
          </p:nvSpPr>
          <p:spPr>
            <a:xfrm>
              <a:off x="9085680" y="613800"/>
              <a:ext cx="360" cy="1800"/>
            </a:xfrm>
            <a:custGeom>
              <a:avLst/>
              <a:gdLst/>
              <a:ahLst/>
              <a:rect l="l" t="t" r="r" b="b"/>
              <a:pathLst>
                <a:path w="120000" h="120000">
                  <a:moveTo>
                    <a:pt x="0" y="120000"/>
                  </a:moveTo>
                  <a:lnTo>
                    <a:pt x="0" y="0"/>
                  </a:lnTo>
                  <a:lnTo>
                    <a:pt x="0" y="120000"/>
                  </a:lnTo>
                  <a:lnTo>
                    <a:pt x="0" y="120000"/>
                  </a:lnTo>
                  <a:close/>
                </a:path>
              </a:pathLst>
            </a:custGeom>
            <a:solidFill>
              <a:srgbClr val="f05370"/>
            </a:solidFill>
            <a:ln>
              <a:noFill/>
            </a:ln>
          </p:spPr>
          <p:style>
            <a:lnRef idx="0"/>
            <a:fillRef idx="0"/>
            <a:effectRef idx="0"/>
            <a:fontRef idx="minor"/>
          </p:style>
        </p:sp>
        <p:sp>
          <p:nvSpPr>
            <p:cNvPr id="764" name="CustomShape 59"/>
            <p:cNvSpPr/>
            <p:nvPr/>
          </p:nvSpPr>
          <p:spPr>
            <a:xfrm>
              <a:off x="9085680" y="642240"/>
              <a:ext cx="2160" cy="360"/>
            </a:xfrm>
            <a:custGeom>
              <a:avLst/>
              <a:gdLst/>
              <a:ahLst/>
              <a:rect l="l" t="t" r="r" b="b"/>
              <a:pathLst>
                <a:path w="120000" h="120000">
                  <a:moveTo>
                    <a:pt x="0" y="0"/>
                  </a:moveTo>
                  <a:cubicBezTo>
                    <a:pt x="120000" y="0"/>
                    <a:pt x="120000" y="0"/>
                    <a:pt x="120000" y="0"/>
                  </a:cubicBezTo>
                  <a:cubicBezTo>
                    <a:pt x="120000" y="0"/>
                    <a:pt x="0" y="0"/>
                    <a:pt x="0" y="0"/>
                  </a:cubicBezTo>
                  <a:close/>
                </a:path>
              </a:pathLst>
            </a:custGeom>
            <a:solidFill>
              <a:srgbClr val="f05370"/>
            </a:solidFill>
            <a:ln>
              <a:noFill/>
            </a:ln>
          </p:spPr>
          <p:style>
            <a:lnRef idx="0"/>
            <a:fillRef idx="0"/>
            <a:effectRef idx="0"/>
            <a:fontRef idx="minor"/>
          </p:style>
        </p:sp>
        <p:sp>
          <p:nvSpPr>
            <p:cNvPr id="765" name="CustomShape 60"/>
            <p:cNvSpPr/>
            <p:nvPr/>
          </p:nvSpPr>
          <p:spPr>
            <a:xfrm>
              <a:off x="9100080" y="644400"/>
              <a:ext cx="360" cy="1800"/>
            </a:xfrm>
            <a:custGeom>
              <a:avLst/>
              <a:gdLst/>
              <a:ahLst/>
              <a:rect l="l" t="t" r="r" b="b"/>
              <a:pathLst>
                <a:path w="120000" h="120000">
                  <a:moveTo>
                    <a:pt x="0" y="0"/>
                  </a:moveTo>
                  <a:cubicBezTo>
                    <a:pt x="0" y="120000"/>
                    <a:pt x="0" y="120000"/>
                    <a:pt x="0" y="120000"/>
                  </a:cubicBezTo>
                  <a:cubicBezTo>
                    <a:pt x="0" y="120000"/>
                    <a:pt x="0" y="0"/>
                    <a:pt x="0" y="0"/>
                  </a:cubicBezTo>
                  <a:close/>
                </a:path>
              </a:pathLst>
            </a:custGeom>
            <a:solidFill>
              <a:srgbClr val="f05370"/>
            </a:solidFill>
            <a:ln>
              <a:noFill/>
            </a:ln>
          </p:spPr>
          <p:style>
            <a:lnRef idx="0"/>
            <a:fillRef idx="0"/>
            <a:effectRef idx="0"/>
            <a:fontRef idx="minor"/>
          </p:style>
        </p:sp>
        <p:sp>
          <p:nvSpPr>
            <p:cNvPr id="766" name="CustomShape 61"/>
            <p:cNvSpPr/>
            <p:nvPr/>
          </p:nvSpPr>
          <p:spPr>
            <a:xfrm>
              <a:off x="9125280" y="666360"/>
              <a:ext cx="2160" cy="360"/>
            </a:xfrm>
            <a:custGeom>
              <a:avLst/>
              <a:gdLst/>
              <a:ahLst/>
              <a:rect l="l" t="t" r="r" b="b"/>
              <a:pathLst>
                <a:path w="120000" h="120000">
                  <a:moveTo>
                    <a:pt x="0" y="0"/>
                  </a:moveTo>
                  <a:lnTo>
                    <a:pt x="0" y="0"/>
                  </a:lnTo>
                  <a:lnTo>
                    <a:pt x="120000" y="0"/>
                  </a:lnTo>
                  <a:lnTo>
                    <a:pt x="0" y="0"/>
                  </a:lnTo>
                  <a:close/>
                </a:path>
              </a:pathLst>
            </a:custGeom>
            <a:solidFill>
              <a:srgbClr val="f05370"/>
            </a:solidFill>
            <a:ln>
              <a:noFill/>
            </a:ln>
          </p:spPr>
          <p:style>
            <a:lnRef idx="0"/>
            <a:fillRef idx="0"/>
            <a:effectRef idx="0"/>
            <a:fontRef idx="minor"/>
          </p:style>
        </p:sp>
        <p:sp>
          <p:nvSpPr>
            <p:cNvPr id="767" name="CustomShape 62"/>
            <p:cNvSpPr/>
            <p:nvPr/>
          </p:nvSpPr>
          <p:spPr>
            <a:xfrm>
              <a:off x="7727760" y="1803600"/>
              <a:ext cx="438120" cy="628920"/>
            </a:xfrm>
            <a:custGeom>
              <a:avLst/>
              <a:gdLst/>
              <a:ahLst/>
              <a:rect l="l" t="t" r="r" b="b"/>
              <a:pathLst>
                <a:path w="120000" h="120000">
                  <a:moveTo>
                    <a:pt x="99904" y="28012"/>
                  </a:moveTo>
                  <a:cubicBezTo>
                    <a:pt x="99904" y="28012"/>
                    <a:pt x="100589" y="27231"/>
                    <a:pt x="101686" y="25860"/>
                  </a:cubicBezTo>
                  <a:cubicBezTo>
                    <a:pt x="96038" y="21347"/>
                    <a:pt x="89540" y="17234"/>
                    <a:pt x="82330" y="13607"/>
                  </a:cubicBezTo>
                  <a:cubicBezTo>
                    <a:pt x="72515" y="8625"/>
                    <a:pt x="61823" y="4356"/>
                    <a:pt x="51295" y="0"/>
                  </a:cubicBezTo>
                  <a:cubicBezTo>
                    <a:pt x="20891" y="33601"/>
                    <a:pt x="0" y="88845"/>
                    <a:pt x="120000" y="120000"/>
                  </a:cubicBezTo>
                  <a:lnTo>
                    <a:pt x="115750" y="95666"/>
                  </a:lnTo>
                  <a:cubicBezTo>
                    <a:pt x="115750" y="95701"/>
                    <a:pt x="44276" y="64842"/>
                    <a:pt x="99904" y="28012"/>
                  </a:cubicBezTo>
                  <a:close/>
                </a:path>
              </a:pathLst>
            </a:custGeom>
            <a:solidFill>
              <a:srgbClr val="fdba81"/>
            </a:solidFill>
            <a:ln>
              <a:noFill/>
            </a:ln>
          </p:spPr>
          <p:style>
            <a:lnRef idx="0"/>
            <a:fillRef idx="0"/>
            <a:effectRef idx="0"/>
            <a:fontRef idx="minor"/>
          </p:style>
        </p:sp>
        <p:sp>
          <p:nvSpPr>
            <p:cNvPr id="768" name="CustomShape 63"/>
            <p:cNvSpPr/>
            <p:nvPr/>
          </p:nvSpPr>
          <p:spPr>
            <a:xfrm>
              <a:off x="8753760" y="1018800"/>
              <a:ext cx="47880" cy="155880"/>
            </a:xfrm>
            <a:custGeom>
              <a:avLst/>
              <a:gdLst/>
              <a:ahLst/>
              <a:rect l="l" t="t" r="r" b="b"/>
              <a:pathLst>
                <a:path w="120000" h="120000">
                  <a:moveTo>
                    <a:pt x="0" y="0"/>
                  </a:moveTo>
                  <a:cubicBezTo>
                    <a:pt x="0" y="0"/>
                    <a:pt x="106500" y="3498"/>
                    <a:pt x="113500" y="50309"/>
                  </a:cubicBezTo>
                  <a:cubicBezTo>
                    <a:pt x="120000" y="94950"/>
                    <a:pt x="0" y="120000"/>
                    <a:pt x="0" y="120000"/>
                  </a:cubicBezTo>
                  <a:lnTo>
                    <a:pt x="0" y="0"/>
                  </a:lnTo>
                  <a:close/>
                </a:path>
              </a:pathLst>
            </a:custGeom>
            <a:solidFill>
              <a:srgbClr val="d7ad7a"/>
            </a:solidFill>
            <a:ln>
              <a:noFill/>
            </a:ln>
          </p:spPr>
          <p:style>
            <a:lnRef idx="0"/>
            <a:fillRef idx="0"/>
            <a:effectRef idx="0"/>
            <a:fontRef idx="minor"/>
          </p:style>
        </p:sp>
        <p:sp>
          <p:nvSpPr>
            <p:cNvPr id="769" name="CustomShape 64"/>
            <p:cNvSpPr/>
            <p:nvPr/>
          </p:nvSpPr>
          <p:spPr>
            <a:xfrm>
              <a:off x="8220960" y="727200"/>
              <a:ext cx="554400" cy="927720"/>
            </a:xfrm>
            <a:custGeom>
              <a:avLst/>
              <a:gdLst/>
              <a:ahLst/>
              <a:rect l="l" t="t" r="r" b="b"/>
              <a:pathLst>
                <a:path w="120000" h="120000">
                  <a:moveTo>
                    <a:pt x="27588" y="8807"/>
                  </a:moveTo>
                  <a:cubicBezTo>
                    <a:pt x="27588" y="8807"/>
                    <a:pt x="11312" y="15990"/>
                    <a:pt x="9297" y="20936"/>
                  </a:cubicBezTo>
                  <a:cubicBezTo>
                    <a:pt x="7281" y="25893"/>
                    <a:pt x="9297" y="37727"/>
                    <a:pt x="9297" y="37727"/>
                  </a:cubicBezTo>
                  <a:cubicBezTo>
                    <a:pt x="9297" y="37727"/>
                    <a:pt x="0" y="35466"/>
                    <a:pt x="173" y="45769"/>
                  </a:cubicBezTo>
                  <a:cubicBezTo>
                    <a:pt x="303" y="51315"/>
                    <a:pt x="2188" y="57356"/>
                    <a:pt x="13870" y="61218"/>
                  </a:cubicBezTo>
                  <a:cubicBezTo>
                    <a:pt x="13870" y="61218"/>
                    <a:pt x="13870" y="65540"/>
                    <a:pt x="16947" y="70485"/>
                  </a:cubicBezTo>
                  <a:cubicBezTo>
                    <a:pt x="20003" y="75443"/>
                    <a:pt x="27285" y="80023"/>
                    <a:pt x="41957" y="82979"/>
                  </a:cubicBezTo>
                  <a:cubicBezTo>
                    <a:pt x="48069" y="84215"/>
                    <a:pt x="40787" y="100394"/>
                    <a:pt x="40787" y="100394"/>
                  </a:cubicBezTo>
                  <a:cubicBezTo>
                    <a:pt x="40787" y="100394"/>
                    <a:pt x="53270" y="119999"/>
                    <a:pt x="68918" y="119941"/>
                  </a:cubicBezTo>
                  <a:cubicBezTo>
                    <a:pt x="78280" y="119905"/>
                    <a:pt x="95965" y="104280"/>
                    <a:pt x="98045" y="98204"/>
                  </a:cubicBezTo>
                  <a:cubicBezTo>
                    <a:pt x="98045" y="98204"/>
                    <a:pt x="87881" y="85404"/>
                    <a:pt x="97677" y="81554"/>
                  </a:cubicBezTo>
                  <a:cubicBezTo>
                    <a:pt x="107451" y="77703"/>
                    <a:pt x="120000" y="72251"/>
                    <a:pt x="116944" y="50185"/>
                  </a:cubicBezTo>
                  <a:cubicBezTo>
                    <a:pt x="113888" y="28118"/>
                    <a:pt x="114928" y="22031"/>
                    <a:pt x="110832" y="17085"/>
                  </a:cubicBezTo>
                  <a:cubicBezTo>
                    <a:pt x="106779" y="12128"/>
                    <a:pt x="84457" y="0"/>
                    <a:pt x="27588" y="8807"/>
                  </a:cubicBezTo>
                  <a:close/>
                </a:path>
              </a:pathLst>
            </a:custGeom>
            <a:solidFill>
              <a:srgbClr val="fdba81"/>
            </a:solidFill>
            <a:ln>
              <a:noFill/>
            </a:ln>
          </p:spPr>
          <p:style>
            <a:lnRef idx="0"/>
            <a:fillRef idx="0"/>
            <a:effectRef idx="0"/>
            <a:fontRef idx="minor"/>
          </p:style>
        </p:sp>
        <p:sp>
          <p:nvSpPr>
            <p:cNvPr id="770" name="CustomShape 65"/>
            <p:cNvSpPr/>
            <p:nvPr/>
          </p:nvSpPr>
          <p:spPr>
            <a:xfrm>
              <a:off x="8445960" y="1363320"/>
              <a:ext cx="205560" cy="95760"/>
            </a:xfrm>
            <a:custGeom>
              <a:avLst/>
              <a:gdLst/>
              <a:ahLst/>
              <a:rect l="l" t="t" r="r" b="b"/>
              <a:pathLst>
                <a:path w="120000" h="120000">
                  <a:moveTo>
                    <a:pt x="0" y="14164"/>
                  </a:moveTo>
                  <a:cubicBezTo>
                    <a:pt x="0" y="14164"/>
                    <a:pt x="70423" y="69801"/>
                    <a:pt x="116379" y="0"/>
                  </a:cubicBezTo>
                  <a:cubicBezTo>
                    <a:pt x="116379" y="0"/>
                    <a:pt x="120000" y="98810"/>
                    <a:pt x="74510" y="109461"/>
                  </a:cubicBezTo>
                  <a:cubicBezTo>
                    <a:pt x="29197" y="120000"/>
                    <a:pt x="0" y="14164"/>
                    <a:pt x="0" y="14164"/>
                  </a:cubicBezTo>
                  <a:close/>
                </a:path>
              </a:pathLst>
            </a:custGeom>
            <a:solidFill>
              <a:srgbClr val="d7ad7a"/>
            </a:solidFill>
            <a:ln>
              <a:noFill/>
            </a:ln>
          </p:spPr>
          <p:style>
            <a:lnRef idx="0"/>
            <a:fillRef idx="0"/>
            <a:effectRef idx="0"/>
            <a:fontRef idx="minor"/>
          </p:style>
        </p:sp>
        <p:sp>
          <p:nvSpPr>
            <p:cNvPr id="771" name="CustomShape 66"/>
            <p:cNvSpPr/>
            <p:nvPr/>
          </p:nvSpPr>
          <p:spPr>
            <a:xfrm>
              <a:off x="8124120" y="406080"/>
              <a:ext cx="870480" cy="669600"/>
            </a:xfrm>
            <a:custGeom>
              <a:avLst/>
              <a:gdLst/>
              <a:ahLst/>
              <a:rect l="l" t="t" r="r" b="b"/>
              <a:pathLst>
                <a:path w="120000" h="120000">
                  <a:moveTo>
                    <a:pt x="33863" y="79026"/>
                  </a:moveTo>
                  <a:cubicBezTo>
                    <a:pt x="33863" y="79026"/>
                    <a:pt x="37067" y="65227"/>
                    <a:pt x="46804" y="72812"/>
                  </a:cubicBezTo>
                  <a:cubicBezTo>
                    <a:pt x="56554" y="80413"/>
                    <a:pt x="55187" y="106934"/>
                    <a:pt x="88194" y="106184"/>
                  </a:cubicBezTo>
                  <a:cubicBezTo>
                    <a:pt x="116616" y="105548"/>
                    <a:pt x="120000" y="78162"/>
                    <a:pt x="120000" y="78162"/>
                  </a:cubicBezTo>
                  <a:cubicBezTo>
                    <a:pt x="120000" y="78162"/>
                    <a:pt x="110539" y="92744"/>
                    <a:pt x="102819" y="86725"/>
                  </a:cubicBezTo>
                  <a:cubicBezTo>
                    <a:pt x="95099" y="80690"/>
                    <a:pt x="99380" y="59372"/>
                    <a:pt x="98096" y="47677"/>
                  </a:cubicBezTo>
                  <a:cubicBezTo>
                    <a:pt x="96812" y="35998"/>
                    <a:pt x="42136" y="0"/>
                    <a:pt x="16020" y="56289"/>
                  </a:cubicBezTo>
                  <a:cubicBezTo>
                    <a:pt x="16020" y="56289"/>
                    <a:pt x="15592" y="66972"/>
                    <a:pt x="18589" y="71523"/>
                  </a:cubicBezTo>
                  <a:lnTo>
                    <a:pt x="13368" y="74068"/>
                  </a:lnTo>
                  <a:cubicBezTo>
                    <a:pt x="13368" y="74068"/>
                    <a:pt x="0" y="87182"/>
                    <a:pt x="13368" y="120000"/>
                  </a:cubicBezTo>
                  <a:cubicBezTo>
                    <a:pt x="13368" y="120000"/>
                    <a:pt x="15702" y="108305"/>
                    <a:pt x="19210" y="111583"/>
                  </a:cubicBezTo>
                  <a:cubicBezTo>
                    <a:pt x="22373" y="114519"/>
                    <a:pt x="22911" y="116688"/>
                    <a:pt x="22911" y="116688"/>
                  </a:cubicBezTo>
                  <a:cubicBezTo>
                    <a:pt x="22911" y="116688"/>
                    <a:pt x="18630" y="100948"/>
                    <a:pt x="21199" y="90313"/>
                  </a:cubicBezTo>
                  <a:cubicBezTo>
                    <a:pt x="23740" y="79679"/>
                    <a:pt x="33863" y="79026"/>
                    <a:pt x="33863" y="79026"/>
                  </a:cubicBezTo>
                  <a:close/>
                </a:path>
              </a:pathLst>
            </a:custGeom>
            <a:solidFill>
              <a:srgbClr val="8d3807"/>
            </a:solidFill>
            <a:ln>
              <a:noFill/>
            </a:ln>
          </p:spPr>
          <p:style>
            <a:lnRef idx="0"/>
            <a:fillRef idx="0"/>
            <a:effectRef idx="0"/>
            <a:fontRef idx="minor"/>
          </p:style>
        </p:sp>
        <p:sp>
          <p:nvSpPr>
            <p:cNvPr id="772" name="CustomShape 67"/>
            <p:cNvSpPr/>
            <p:nvPr/>
          </p:nvSpPr>
          <p:spPr>
            <a:xfrm>
              <a:off x="8337960" y="1094760"/>
              <a:ext cx="65160" cy="39600"/>
            </a:xfrm>
            <a:custGeom>
              <a:avLst/>
              <a:gdLst/>
              <a:ahLst/>
              <a:rect l="l" t="t" r="r" b="b"/>
              <a:pathLst>
                <a:path w="120000" h="120000">
                  <a:moveTo>
                    <a:pt x="113394" y="10958"/>
                  </a:moveTo>
                  <a:cubicBezTo>
                    <a:pt x="106605" y="0"/>
                    <a:pt x="93577" y="3835"/>
                    <a:pt x="85871" y="10136"/>
                  </a:cubicBezTo>
                  <a:cubicBezTo>
                    <a:pt x="58899" y="30958"/>
                    <a:pt x="33027" y="57260"/>
                    <a:pt x="8807" y="83561"/>
                  </a:cubicBezTo>
                  <a:cubicBezTo>
                    <a:pt x="3486" y="89041"/>
                    <a:pt x="0" y="101369"/>
                    <a:pt x="4587" y="109041"/>
                  </a:cubicBezTo>
                  <a:cubicBezTo>
                    <a:pt x="10825" y="120000"/>
                    <a:pt x="24220" y="115890"/>
                    <a:pt x="31559" y="109863"/>
                  </a:cubicBezTo>
                  <a:cubicBezTo>
                    <a:pt x="56330" y="87397"/>
                    <a:pt x="80733" y="64109"/>
                    <a:pt x="104954" y="41095"/>
                  </a:cubicBezTo>
                  <a:cubicBezTo>
                    <a:pt x="110825" y="35616"/>
                    <a:pt x="120000" y="22465"/>
                    <a:pt x="113394" y="10958"/>
                  </a:cubicBezTo>
                  <a:close/>
                </a:path>
              </a:pathLst>
            </a:custGeom>
            <a:solidFill>
              <a:srgbClr val="d7ad7a"/>
            </a:solidFill>
            <a:ln>
              <a:noFill/>
            </a:ln>
          </p:spPr>
          <p:style>
            <a:lnRef idx="0"/>
            <a:fillRef idx="0"/>
            <a:effectRef idx="0"/>
            <a:fontRef idx="minor"/>
          </p:style>
        </p:sp>
        <p:sp>
          <p:nvSpPr>
            <p:cNvPr id="773" name="CustomShape 68"/>
            <p:cNvSpPr/>
            <p:nvPr/>
          </p:nvSpPr>
          <p:spPr>
            <a:xfrm>
              <a:off x="8364240" y="1111680"/>
              <a:ext cx="72000" cy="41760"/>
            </a:xfrm>
            <a:custGeom>
              <a:avLst/>
              <a:gdLst/>
              <a:ahLst/>
              <a:rect l="l" t="t" r="r" b="b"/>
              <a:pathLst>
                <a:path w="120000" h="120000">
                  <a:moveTo>
                    <a:pt x="114041" y="10434"/>
                  </a:moveTo>
                  <a:cubicBezTo>
                    <a:pt x="107917" y="0"/>
                    <a:pt x="96165" y="3652"/>
                    <a:pt x="89710" y="9652"/>
                  </a:cubicBezTo>
                  <a:cubicBezTo>
                    <a:pt x="64055" y="33130"/>
                    <a:pt x="39724" y="59739"/>
                    <a:pt x="13572" y="81130"/>
                  </a:cubicBezTo>
                  <a:cubicBezTo>
                    <a:pt x="7944" y="85565"/>
                    <a:pt x="0" y="99391"/>
                    <a:pt x="6124" y="109826"/>
                  </a:cubicBezTo>
                  <a:cubicBezTo>
                    <a:pt x="12082" y="120000"/>
                    <a:pt x="23337" y="115565"/>
                    <a:pt x="30289" y="110608"/>
                  </a:cubicBezTo>
                  <a:cubicBezTo>
                    <a:pt x="56937" y="89217"/>
                    <a:pt x="81268" y="62608"/>
                    <a:pt x="106924" y="39130"/>
                  </a:cubicBezTo>
                  <a:cubicBezTo>
                    <a:pt x="112055" y="33913"/>
                    <a:pt x="120000" y="20608"/>
                    <a:pt x="114041" y="10434"/>
                  </a:cubicBezTo>
                  <a:close/>
                </a:path>
              </a:pathLst>
            </a:custGeom>
            <a:solidFill>
              <a:srgbClr val="d7ad7a"/>
            </a:solidFill>
            <a:ln>
              <a:noFill/>
            </a:ln>
          </p:spPr>
          <p:style>
            <a:lnRef idx="0"/>
            <a:fillRef idx="0"/>
            <a:effectRef idx="0"/>
            <a:fontRef idx="minor"/>
          </p:style>
        </p:sp>
        <p:sp>
          <p:nvSpPr>
            <p:cNvPr id="774" name="CustomShape 69"/>
            <p:cNvSpPr/>
            <p:nvPr/>
          </p:nvSpPr>
          <p:spPr>
            <a:xfrm>
              <a:off x="8408160" y="1133280"/>
              <a:ext cx="38880" cy="27720"/>
            </a:xfrm>
            <a:custGeom>
              <a:avLst/>
              <a:gdLst/>
              <a:ahLst/>
              <a:rect l="l" t="t" r="r" b="b"/>
              <a:pathLst>
                <a:path w="120000" h="120000">
                  <a:moveTo>
                    <a:pt x="108979" y="10129"/>
                  </a:moveTo>
                  <a:cubicBezTo>
                    <a:pt x="95204" y="0"/>
                    <a:pt x="73469" y="6623"/>
                    <a:pt x="62142" y="19870"/>
                  </a:cubicBezTo>
                  <a:cubicBezTo>
                    <a:pt x="47448" y="37402"/>
                    <a:pt x="31224" y="51818"/>
                    <a:pt x="17448" y="69350"/>
                  </a:cubicBezTo>
                  <a:cubicBezTo>
                    <a:pt x="8571" y="80259"/>
                    <a:pt x="0" y="100129"/>
                    <a:pt x="15612" y="110259"/>
                  </a:cubicBezTo>
                  <a:cubicBezTo>
                    <a:pt x="29387" y="120000"/>
                    <a:pt x="51122" y="113376"/>
                    <a:pt x="62142" y="100129"/>
                  </a:cubicBezTo>
                  <a:cubicBezTo>
                    <a:pt x="78673" y="80259"/>
                    <a:pt x="96734" y="65064"/>
                    <a:pt x="112346" y="44025"/>
                  </a:cubicBezTo>
                  <a:cubicBezTo>
                    <a:pt x="119999" y="33116"/>
                    <a:pt x="119387" y="16753"/>
                    <a:pt x="108979" y="10129"/>
                  </a:cubicBezTo>
                  <a:close/>
                </a:path>
              </a:pathLst>
            </a:custGeom>
            <a:solidFill>
              <a:srgbClr val="d7ad7a"/>
            </a:solidFill>
            <a:ln>
              <a:noFill/>
            </a:ln>
          </p:spPr>
          <p:style>
            <a:lnRef idx="0"/>
            <a:fillRef idx="0"/>
            <a:effectRef idx="0"/>
            <a:fontRef idx="minor"/>
          </p:style>
        </p:sp>
        <p:sp>
          <p:nvSpPr>
            <p:cNvPr id="775" name="CustomShape 70"/>
            <p:cNvSpPr/>
            <p:nvPr/>
          </p:nvSpPr>
          <p:spPr>
            <a:xfrm>
              <a:off x="8640360" y="1087920"/>
              <a:ext cx="65160" cy="39240"/>
            </a:xfrm>
            <a:custGeom>
              <a:avLst/>
              <a:gdLst/>
              <a:ahLst/>
              <a:rect l="l" t="t" r="r" b="b"/>
              <a:pathLst>
                <a:path w="120000" h="120000">
                  <a:moveTo>
                    <a:pt x="112705" y="10709"/>
                  </a:moveTo>
                  <a:cubicBezTo>
                    <a:pt x="106139" y="0"/>
                    <a:pt x="93191" y="3844"/>
                    <a:pt x="85531" y="10160"/>
                  </a:cubicBezTo>
                  <a:cubicBezTo>
                    <a:pt x="58723" y="31029"/>
                    <a:pt x="33009" y="57391"/>
                    <a:pt x="8753" y="83752"/>
                  </a:cubicBezTo>
                  <a:cubicBezTo>
                    <a:pt x="3647" y="88970"/>
                    <a:pt x="0" y="101601"/>
                    <a:pt x="4741" y="109290"/>
                  </a:cubicBezTo>
                  <a:cubicBezTo>
                    <a:pt x="10942" y="120000"/>
                    <a:pt x="24255" y="116155"/>
                    <a:pt x="31550" y="110114"/>
                  </a:cubicBezTo>
                  <a:cubicBezTo>
                    <a:pt x="55623" y="87597"/>
                    <a:pt x="80425" y="64256"/>
                    <a:pt x="104498" y="40915"/>
                  </a:cubicBezTo>
                  <a:cubicBezTo>
                    <a:pt x="110699" y="35697"/>
                    <a:pt x="120000" y="22517"/>
                    <a:pt x="112705" y="10709"/>
                  </a:cubicBezTo>
                  <a:close/>
                </a:path>
              </a:pathLst>
            </a:custGeom>
            <a:solidFill>
              <a:srgbClr val="d7ad7a"/>
            </a:solidFill>
            <a:ln>
              <a:noFill/>
            </a:ln>
          </p:spPr>
          <p:style>
            <a:lnRef idx="0"/>
            <a:fillRef idx="0"/>
            <a:effectRef idx="0"/>
            <a:fontRef idx="minor"/>
          </p:style>
        </p:sp>
        <p:sp>
          <p:nvSpPr>
            <p:cNvPr id="776" name="CustomShape 71"/>
            <p:cNvSpPr/>
            <p:nvPr/>
          </p:nvSpPr>
          <p:spPr>
            <a:xfrm>
              <a:off x="8666640" y="1105200"/>
              <a:ext cx="72720" cy="41760"/>
            </a:xfrm>
            <a:custGeom>
              <a:avLst/>
              <a:gdLst/>
              <a:ahLst/>
              <a:rect l="l" t="t" r="r" b="b"/>
              <a:pathLst>
                <a:path w="120000" h="120000">
                  <a:moveTo>
                    <a:pt x="113875" y="10434"/>
                  </a:moveTo>
                  <a:cubicBezTo>
                    <a:pt x="107917" y="0"/>
                    <a:pt x="96165" y="3652"/>
                    <a:pt x="89710" y="9652"/>
                  </a:cubicBezTo>
                  <a:cubicBezTo>
                    <a:pt x="63889" y="33130"/>
                    <a:pt x="39724" y="59739"/>
                    <a:pt x="13406" y="80869"/>
                  </a:cubicBezTo>
                  <a:cubicBezTo>
                    <a:pt x="7944" y="85304"/>
                    <a:pt x="0" y="99391"/>
                    <a:pt x="5958" y="109826"/>
                  </a:cubicBezTo>
                  <a:cubicBezTo>
                    <a:pt x="12082" y="120000"/>
                    <a:pt x="23337" y="115565"/>
                    <a:pt x="30289" y="110347"/>
                  </a:cubicBezTo>
                  <a:cubicBezTo>
                    <a:pt x="56937" y="88956"/>
                    <a:pt x="81268" y="62608"/>
                    <a:pt x="106924" y="39130"/>
                  </a:cubicBezTo>
                  <a:cubicBezTo>
                    <a:pt x="112055" y="33913"/>
                    <a:pt x="120000" y="20608"/>
                    <a:pt x="113875" y="10434"/>
                  </a:cubicBezTo>
                  <a:close/>
                </a:path>
              </a:pathLst>
            </a:custGeom>
            <a:solidFill>
              <a:srgbClr val="d7ad7a"/>
            </a:solidFill>
            <a:ln>
              <a:noFill/>
            </a:ln>
          </p:spPr>
          <p:style>
            <a:lnRef idx="0"/>
            <a:fillRef idx="0"/>
            <a:effectRef idx="0"/>
            <a:fontRef idx="minor"/>
          </p:style>
        </p:sp>
        <p:sp>
          <p:nvSpPr>
            <p:cNvPr id="777" name="CustomShape 72"/>
            <p:cNvSpPr/>
            <p:nvPr/>
          </p:nvSpPr>
          <p:spPr>
            <a:xfrm>
              <a:off x="8710560" y="1126080"/>
              <a:ext cx="39600" cy="27720"/>
            </a:xfrm>
            <a:custGeom>
              <a:avLst/>
              <a:gdLst/>
              <a:ahLst/>
              <a:rect l="l" t="t" r="r" b="b"/>
              <a:pathLst>
                <a:path w="120000" h="120000">
                  <a:moveTo>
                    <a:pt x="108151" y="10129"/>
                  </a:moveTo>
                  <a:cubicBezTo>
                    <a:pt x="94177" y="0"/>
                    <a:pt x="72911" y="6623"/>
                    <a:pt x="61670" y="19870"/>
                  </a:cubicBezTo>
                  <a:cubicBezTo>
                    <a:pt x="47088" y="37402"/>
                    <a:pt x="30987" y="51818"/>
                    <a:pt x="17012" y="69350"/>
                  </a:cubicBezTo>
                  <a:cubicBezTo>
                    <a:pt x="8506" y="80259"/>
                    <a:pt x="0" y="100129"/>
                    <a:pt x="15493" y="109870"/>
                  </a:cubicBezTo>
                  <a:cubicBezTo>
                    <a:pt x="29164" y="120000"/>
                    <a:pt x="50430" y="113376"/>
                    <a:pt x="61670" y="100129"/>
                  </a:cubicBezTo>
                  <a:cubicBezTo>
                    <a:pt x="78075" y="80259"/>
                    <a:pt x="96000" y="65064"/>
                    <a:pt x="111493" y="44025"/>
                  </a:cubicBezTo>
                  <a:cubicBezTo>
                    <a:pt x="120000" y="33116"/>
                    <a:pt x="118177" y="16753"/>
                    <a:pt x="108151" y="10129"/>
                  </a:cubicBezTo>
                  <a:close/>
                </a:path>
              </a:pathLst>
            </a:custGeom>
            <a:solidFill>
              <a:srgbClr val="d7ad7a"/>
            </a:solidFill>
            <a:ln>
              <a:noFill/>
            </a:ln>
          </p:spPr>
          <p:style>
            <a:lnRef idx="0"/>
            <a:fillRef idx="0"/>
            <a:effectRef idx="0"/>
            <a:fontRef idx="minor"/>
          </p:style>
        </p:sp>
        <p:sp>
          <p:nvSpPr>
            <p:cNvPr id="778" name="CustomShape 73"/>
            <p:cNvSpPr/>
            <p:nvPr/>
          </p:nvSpPr>
          <p:spPr>
            <a:xfrm>
              <a:off x="8533080" y="1028880"/>
              <a:ext cx="64080" cy="162720"/>
            </a:xfrm>
            <a:custGeom>
              <a:avLst/>
              <a:gdLst/>
              <a:ahLst/>
              <a:rect l="l" t="t" r="r" b="b"/>
              <a:pathLst>
                <a:path w="120000" h="120000">
                  <a:moveTo>
                    <a:pt x="113281" y="77808"/>
                  </a:moveTo>
                  <a:cubicBezTo>
                    <a:pt x="109548" y="68149"/>
                    <a:pt x="37884" y="44471"/>
                    <a:pt x="36765" y="7378"/>
                  </a:cubicBezTo>
                  <a:cubicBezTo>
                    <a:pt x="36765" y="0"/>
                    <a:pt x="14743" y="1878"/>
                    <a:pt x="13623" y="7915"/>
                  </a:cubicBezTo>
                  <a:cubicBezTo>
                    <a:pt x="10077" y="29111"/>
                    <a:pt x="21088" y="50508"/>
                    <a:pt x="61586" y="69491"/>
                  </a:cubicBezTo>
                  <a:cubicBezTo>
                    <a:pt x="73716" y="74924"/>
                    <a:pt x="86407" y="83845"/>
                    <a:pt x="77449" y="91961"/>
                  </a:cubicBezTo>
                  <a:cubicBezTo>
                    <a:pt x="67931" y="100480"/>
                    <a:pt x="44230" y="104304"/>
                    <a:pt x="25194" y="108462"/>
                  </a:cubicBezTo>
                  <a:cubicBezTo>
                    <a:pt x="0" y="114164"/>
                    <a:pt x="24821" y="120000"/>
                    <a:pt x="45349" y="116377"/>
                  </a:cubicBezTo>
                  <a:cubicBezTo>
                    <a:pt x="90513" y="108261"/>
                    <a:pt x="120000" y="96523"/>
                    <a:pt x="113281" y="77808"/>
                  </a:cubicBezTo>
                  <a:close/>
                </a:path>
              </a:pathLst>
            </a:custGeom>
            <a:solidFill>
              <a:srgbClr val="d7ad7a"/>
            </a:solidFill>
            <a:ln>
              <a:noFill/>
            </a:ln>
          </p:spPr>
          <p:style>
            <a:lnRef idx="0"/>
            <a:fillRef idx="0"/>
            <a:effectRef idx="0"/>
            <a:fontRef idx="minor"/>
          </p:style>
        </p:sp>
        <p:sp>
          <p:nvSpPr>
            <p:cNvPr id="779" name="CustomShape 74"/>
            <p:cNvSpPr/>
            <p:nvPr/>
          </p:nvSpPr>
          <p:spPr>
            <a:xfrm>
              <a:off x="8391960" y="1021680"/>
              <a:ext cx="46440" cy="51480"/>
            </a:xfrm>
            <a:custGeom>
              <a:avLst/>
              <a:gdLst/>
              <a:ahLst/>
              <a:rect l="l" t="t" r="r" b="b"/>
              <a:pathLst>
                <a:path w="120000" h="120000">
                  <a:moveTo>
                    <a:pt x="120000" y="70526"/>
                  </a:moveTo>
                  <a:cubicBezTo>
                    <a:pt x="120000" y="97894"/>
                    <a:pt x="93333" y="119999"/>
                    <a:pt x="60000" y="119999"/>
                  </a:cubicBezTo>
                  <a:cubicBezTo>
                    <a:pt x="26666" y="119999"/>
                    <a:pt x="0" y="97894"/>
                    <a:pt x="0" y="70526"/>
                  </a:cubicBezTo>
                  <a:lnTo>
                    <a:pt x="0" y="49263"/>
                  </a:lnTo>
                  <a:cubicBezTo>
                    <a:pt x="0" y="21894"/>
                    <a:pt x="26666" y="0"/>
                    <a:pt x="60000" y="0"/>
                  </a:cubicBezTo>
                  <a:cubicBezTo>
                    <a:pt x="93333" y="0"/>
                    <a:pt x="120000" y="21894"/>
                    <a:pt x="120000" y="49263"/>
                  </a:cubicBezTo>
                  <a:lnTo>
                    <a:pt x="120000" y="70526"/>
                  </a:lnTo>
                  <a:close/>
                </a:path>
              </a:pathLst>
            </a:custGeom>
            <a:solidFill>
              <a:srgbClr val="836c5a"/>
            </a:solidFill>
            <a:ln>
              <a:noFill/>
            </a:ln>
          </p:spPr>
          <p:style>
            <a:lnRef idx="0"/>
            <a:fillRef idx="0"/>
            <a:effectRef idx="0"/>
            <a:fontRef idx="minor"/>
          </p:style>
        </p:sp>
        <p:sp>
          <p:nvSpPr>
            <p:cNvPr id="780" name="CustomShape 75"/>
            <p:cNvSpPr/>
            <p:nvPr/>
          </p:nvSpPr>
          <p:spPr>
            <a:xfrm>
              <a:off x="8627760" y="1021680"/>
              <a:ext cx="46440" cy="51480"/>
            </a:xfrm>
            <a:custGeom>
              <a:avLst/>
              <a:gdLst/>
              <a:ahLst/>
              <a:rect l="l" t="t" r="r" b="b"/>
              <a:pathLst>
                <a:path w="120000" h="120000">
                  <a:moveTo>
                    <a:pt x="120000" y="70526"/>
                  </a:moveTo>
                  <a:cubicBezTo>
                    <a:pt x="120000" y="97894"/>
                    <a:pt x="93134" y="119999"/>
                    <a:pt x="59872" y="119999"/>
                  </a:cubicBezTo>
                  <a:cubicBezTo>
                    <a:pt x="26865" y="119999"/>
                    <a:pt x="0" y="97894"/>
                    <a:pt x="0" y="70526"/>
                  </a:cubicBezTo>
                  <a:lnTo>
                    <a:pt x="0" y="49263"/>
                  </a:lnTo>
                  <a:cubicBezTo>
                    <a:pt x="0" y="21894"/>
                    <a:pt x="26865" y="0"/>
                    <a:pt x="59872" y="0"/>
                  </a:cubicBezTo>
                  <a:cubicBezTo>
                    <a:pt x="93134" y="0"/>
                    <a:pt x="120000" y="21894"/>
                    <a:pt x="120000" y="49263"/>
                  </a:cubicBezTo>
                  <a:lnTo>
                    <a:pt x="120000" y="70526"/>
                  </a:lnTo>
                  <a:close/>
                </a:path>
              </a:pathLst>
            </a:custGeom>
            <a:solidFill>
              <a:srgbClr val="836c5a"/>
            </a:solidFill>
            <a:ln>
              <a:noFill/>
            </a:ln>
          </p:spPr>
          <p:style>
            <a:lnRef idx="0"/>
            <a:fillRef idx="0"/>
            <a:effectRef idx="0"/>
            <a:fontRef idx="minor"/>
          </p:style>
        </p:sp>
        <p:sp>
          <p:nvSpPr>
            <p:cNvPr id="781" name="CustomShape 76"/>
            <p:cNvSpPr/>
            <p:nvPr/>
          </p:nvSpPr>
          <p:spPr>
            <a:xfrm>
              <a:off x="8271720" y="997920"/>
              <a:ext cx="511920" cy="159840"/>
            </a:xfrm>
            <a:custGeom>
              <a:avLst/>
              <a:gdLst/>
              <a:ahLst/>
              <a:rect l="l" t="t" r="r" b="b"/>
              <a:pathLst>
                <a:path w="120000" h="120000">
                  <a:moveTo>
                    <a:pt x="107868" y="2112"/>
                  </a:moveTo>
                  <a:cubicBezTo>
                    <a:pt x="100852" y="954"/>
                    <a:pt x="85482" y="0"/>
                    <a:pt x="78678" y="1908"/>
                  </a:cubicBezTo>
                  <a:cubicBezTo>
                    <a:pt x="71849" y="3884"/>
                    <a:pt x="70465" y="5178"/>
                    <a:pt x="69409" y="7495"/>
                  </a:cubicBezTo>
                  <a:cubicBezTo>
                    <a:pt x="68353" y="9812"/>
                    <a:pt x="67884" y="13492"/>
                    <a:pt x="65960" y="14446"/>
                  </a:cubicBezTo>
                  <a:cubicBezTo>
                    <a:pt x="64247" y="15195"/>
                    <a:pt x="60657" y="16149"/>
                    <a:pt x="60000" y="16354"/>
                  </a:cubicBezTo>
                  <a:cubicBezTo>
                    <a:pt x="59272" y="16149"/>
                    <a:pt x="55752" y="15195"/>
                    <a:pt x="54039" y="14446"/>
                  </a:cubicBezTo>
                  <a:cubicBezTo>
                    <a:pt x="52115" y="13696"/>
                    <a:pt x="51646" y="10017"/>
                    <a:pt x="50590" y="7495"/>
                  </a:cubicBezTo>
                  <a:cubicBezTo>
                    <a:pt x="49534" y="5178"/>
                    <a:pt x="48150" y="3679"/>
                    <a:pt x="41321" y="1908"/>
                  </a:cubicBezTo>
                  <a:cubicBezTo>
                    <a:pt x="34493" y="0"/>
                    <a:pt x="19147" y="954"/>
                    <a:pt x="12107" y="2112"/>
                  </a:cubicBezTo>
                  <a:cubicBezTo>
                    <a:pt x="5091" y="3270"/>
                    <a:pt x="0" y="9063"/>
                    <a:pt x="0" y="9063"/>
                  </a:cubicBezTo>
                  <a:lnTo>
                    <a:pt x="398" y="34412"/>
                  </a:lnTo>
                  <a:cubicBezTo>
                    <a:pt x="398" y="34412"/>
                    <a:pt x="1267" y="35570"/>
                    <a:pt x="2651" y="36524"/>
                  </a:cubicBezTo>
                  <a:cubicBezTo>
                    <a:pt x="4035" y="37478"/>
                    <a:pt x="7086" y="70187"/>
                    <a:pt x="9268" y="86950"/>
                  </a:cubicBezTo>
                  <a:cubicBezTo>
                    <a:pt x="11450" y="103645"/>
                    <a:pt x="14642" y="109982"/>
                    <a:pt x="19734" y="114412"/>
                  </a:cubicBezTo>
                  <a:cubicBezTo>
                    <a:pt x="29870" y="120000"/>
                    <a:pt x="39608" y="112913"/>
                    <a:pt x="42518" y="109437"/>
                  </a:cubicBezTo>
                  <a:cubicBezTo>
                    <a:pt x="45428" y="106166"/>
                    <a:pt x="47493" y="97103"/>
                    <a:pt x="49464" y="86950"/>
                  </a:cubicBezTo>
                  <a:cubicBezTo>
                    <a:pt x="51458" y="76729"/>
                    <a:pt x="55095" y="50017"/>
                    <a:pt x="56222" y="43270"/>
                  </a:cubicBezTo>
                  <a:cubicBezTo>
                    <a:pt x="57090" y="38296"/>
                    <a:pt x="59014" y="36524"/>
                    <a:pt x="60000" y="35979"/>
                  </a:cubicBezTo>
                  <a:cubicBezTo>
                    <a:pt x="60985" y="36524"/>
                    <a:pt x="62909" y="38296"/>
                    <a:pt x="63777" y="43270"/>
                  </a:cubicBezTo>
                  <a:cubicBezTo>
                    <a:pt x="64904" y="50017"/>
                    <a:pt x="68541" y="76729"/>
                    <a:pt x="70535" y="86950"/>
                  </a:cubicBezTo>
                  <a:cubicBezTo>
                    <a:pt x="72506" y="97103"/>
                    <a:pt x="74571" y="106166"/>
                    <a:pt x="77481" y="109437"/>
                  </a:cubicBezTo>
                  <a:cubicBezTo>
                    <a:pt x="80391" y="112708"/>
                    <a:pt x="90129" y="120000"/>
                    <a:pt x="100265" y="114412"/>
                  </a:cubicBezTo>
                  <a:cubicBezTo>
                    <a:pt x="105287" y="109982"/>
                    <a:pt x="108549" y="103441"/>
                    <a:pt x="110731" y="86950"/>
                  </a:cubicBezTo>
                  <a:cubicBezTo>
                    <a:pt x="112913" y="70187"/>
                    <a:pt x="115964" y="37478"/>
                    <a:pt x="117348" y="36524"/>
                  </a:cubicBezTo>
                  <a:cubicBezTo>
                    <a:pt x="118732" y="35570"/>
                    <a:pt x="119601" y="34412"/>
                    <a:pt x="119601" y="34412"/>
                  </a:cubicBezTo>
                  <a:lnTo>
                    <a:pt x="120000" y="9063"/>
                  </a:lnTo>
                  <a:cubicBezTo>
                    <a:pt x="119929" y="9063"/>
                    <a:pt x="114908" y="3066"/>
                    <a:pt x="107868" y="2112"/>
                  </a:cubicBezTo>
                  <a:moveTo>
                    <a:pt x="50473" y="60988"/>
                  </a:moveTo>
                  <a:cubicBezTo>
                    <a:pt x="48408" y="80749"/>
                    <a:pt x="46296" y="95604"/>
                    <a:pt x="42307" y="101328"/>
                  </a:cubicBezTo>
                  <a:cubicBezTo>
                    <a:pt x="38341" y="107325"/>
                    <a:pt x="23183" y="117546"/>
                    <a:pt x="16167" y="102146"/>
                  </a:cubicBezTo>
                  <a:cubicBezTo>
                    <a:pt x="14759" y="99080"/>
                    <a:pt x="10793" y="86746"/>
                    <a:pt x="10066" y="62691"/>
                  </a:cubicBezTo>
                  <a:cubicBezTo>
                    <a:pt x="9339" y="38637"/>
                    <a:pt x="8541" y="25962"/>
                    <a:pt x="13375" y="19080"/>
                  </a:cubicBezTo>
                  <a:cubicBezTo>
                    <a:pt x="13375" y="19080"/>
                    <a:pt x="23113" y="9267"/>
                    <a:pt x="30856" y="9403"/>
                  </a:cubicBezTo>
                  <a:cubicBezTo>
                    <a:pt x="39679" y="9608"/>
                    <a:pt x="47422" y="13696"/>
                    <a:pt x="49135" y="20579"/>
                  </a:cubicBezTo>
                  <a:cubicBezTo>
                    <a:pt x="50919" y="27529"/>
                    <a:pt x="52983" y="36183"/>
                    <a:pt x="50473" y="60988"/>
                  </a:cubicBezTo>
                  <a:moveTo>
                    <a:pt x="109792" y="62896"/>
                  </a:moveTo>
                  <a:cubicBezTo>
                    <a:pt x="109065" y="86950"/>
                    <a:pt x="105029" y="99216"/>
                    <a:pt x="103715" y="102350"/>
                  </a:cubicBezTo>
                  <a:cubicBezTo>
                    <a:pt x="96746" y="117683"/>
                    <a:pt x="81517" y="107529"/>
                    <a:pt x="77551" y="101533"/>
                  </a:cubicBezTo>
                  <a:cubicBezTo>
                    <a:pt x="73562" y="95604"/>
                    <a:pt x="71450" y="80749"/>
                    <a:pt x="69409" y="61192"/>
                  </a:cubicBezTo>
                  <a:cubicBezTo>
                    <a:pt x="66875" y="36183"/>
                    <a:pt x="69010" y="27734"/>
                    <a:pt x="70723" y="20783"/>
                  </a:cubicBezTo>
                  <a:cubicBezTo>
                    <a:pt x="72459" y="13833"/>
                    <a:pt x="80203" y="9812"/>
                    <a:pt x="89002" y="9608"/>
                  </a:cubicBezTo>
                  <a:cubicBezTo>
                    <a:pt x="96746" y="9608"/>
                    <a:pt x="106484" y="19216"/>
                    <a:pt x="106484" y="19216"/>
                  </a:cubicBezTo>
                  <a:cubicBezTo>
                    <a:pt x="111388" y="25962"/>
                    <a:pt x="110520" y="38841"/>
                    <a:pt x="109792" y="62896"/>
                  </a:cubicBezTo>
                </a:path>
              </a:pathLst>
            </a:custGeom>
            <a:solidFill>
              <a:srgbClr val="2cace9"/>
            </a:solidFill>
            <a:ln>
              <a:noFill/>
            </a:ln>
          </p:spPr>
          <p:style>
            <a:lnRef idx="0"/>
            <a:fillRef idx="0"/>
            <a:effectRef idx="0"/>
            <a:fontRef idx="minor"/>
          </p:style>
        </p:sp>
        <p:sp>
          <p:nvSpPr>
            <p:cNvPr id="782" name="CustomShape 77"/>
            <p:cNvSpPr/>
            <p:nvPr/>
          </p:nvSpPr>
          <p:spPr>
            <a:xfrm>
              <a:off x="8316360" y="855000"/>
              <a:ext cx="167400" cy="106200"/>
            </a:xfrm>
            <a:custGeom>
              <a:avLst/>
              <a:gdLst/>
              <a:ahLst/>
              <a:rect l="l" t="t" r="r" b="b"/>
              <a:pathLst>
                <a:path w="120000" h="120000">
                  <a:moveTo>
                    <a:pt x="120000" y="120000"/>
                  </a:moveTo>
                  <a:cubicBezTo>
                    <a:pt x="120000" y="120000"/>
                    <a:pt x="60107" y="0"/>
                    <a:pt x="0" y="111311"/>
                  </a:cubicBezTo>
                  <a:cubicBezTo>
                    <a:pt x="0" y="111311"/>
                    <a:pt x="59892" y="77069"/>
                    <a:pt x="120000" y="120000"/>
                  </a:cubicBezTo>
                  <a:close/>
                </a:path>
              </a:pathLst>
            </a:custGeom>
            <a:solidFill>
              <a:srgbClr val="752b06"/>
            </a:solidFill>
            <a:ln>
              <a:noFill/>
            </a:ln>
          </p:spPr>
          <p:style>
            <a:lnRef idx="0"/>
            <a:fillRef idx="0"/>
            <a:effectRef idx="0"/>
            <a:fontRef idx="minor"/>
          </p:style>
        </p:sp>
        <p:sp>
          <p:nvSpPr>
            <p:cNvPr id="783" name="CustomShape 78"/>
            <p:cNvSpPr/>
            <p:nvPr/>
          </p:nvSpPr>
          <p:spPr>
            <a:xfrm>
              <a:off x="8586360" y="923760"/>
              <a:ext cx="145440" cy="72720"/>
            </a:xfrm>
            <a:custGeom>
              <a:avLst/>
              <a:gdLst/>
              <a:ahLst/>
              <a:rect l="l" t="t" r="r" b="b"/>
              <a:pathLst>
                <a:path w="120000" h="120000">
                  <a:moveTo>
                    <a:pt x="0" y="0"/>
                  </a:moveTo>
                  <a:cubicBezTo>
                    <a:pt x="0" y="0"/>
                    <a:pt x="26730" y="119999"/>
                    <a:pt x="120000" y="63157"/>
                  </a:cubicBezTo>
                  <a:cubicBezTo>
                    <a:pt x="120000" y="63157"/>
                    <a:pt x="18834" y="13082"/>
                    <a:pt x="0" y="0"/>
                  </a:cubicBezTo>
                  <a:close/>
                </a:path>
              </a:pathLst>
            </a:custGeom>
            <a:solidFill>
              <a:srgbClr val="752b06"/>
            </a:solidFill>
            <a:ln>
              <a:noFill/>
            </a:ln>
          </p:spPr>
          <p:style>
            <a:lnRef idx="0"/>
            <a:fillRef idx="0"/>
            <a:effectRef idx="0"/>
            <a:fontRef idx="minor"/>
          </p:style>
        </p:sp>
        <p:sp>
          <p:nvSpPr>
            <p:cNvPr id="784" name="CustomShape 79"/>
            <p:cNvSpPr/>
            <p:nvPr/>
          </p:nvSpPr>
          <p:spPr>
            <a:xfrm>
              <a:off x="8365680" y="1187640"/>
              <a:ext cx="347040" cy="103680"/>
            </a:xfrm>
            <a:custGeom>
              <a:avLst/>
              <a:gdLst/>
              <a:ahLst/>
              <a:rect l="l" t="t" r="r" b="b"/>
              <a:pathLst>
                <a:path w="120000" h="120000">
                  <a:moveTo>
                    <a:pt x="120000" y="17473"/>
                  </a:moveTo>
                  <a:cubicBezTo>
                    <a:pt x="120000" y="17473"/>
                    <a:pt x="55896" y="54947"/>
                    <a:pt x="103" y="0"/>
                  </a:cubicBezTo>
                  <a:cubicBezTo>
                    <a:pt x="103" y="0"/>
                    <a:pt x="0" y="44210"/>
                    <a:pt x="8900" y="87052"/>
                  </a:cubicBezTo>
                  <a:cubicBezTo>
                    <a:pt x="8900" y="87052"/>
                    <a:pt x="65489" y="49894"/>
                    <a:pt x="98597" y="119999"/>
                  </a:cubicBezTo>
                  <a:lnTo>
                    <a:pt x="98597" y="119999"/>
                  </a:lnTo>
                  <a:cubicBezTo>
                    <a:pt x="114354" y="76631"/>
                    <a:pt x="120000" y="17473"/>
                    <a:pt x="120000" y="17473"/>
                  </a:cubicBezTo>
                  <a:close/>
                </a:path>
              </a:pathLst>
            </a:custGeom>
            <a:solidFill>
              <a:srgbClr val="a10e2f"/>
            </a:solidFill>
            <a:ln>
              <a:noFill/>
            </a:ln>
          </p:spPr>
          <p:style>
            <a:lnRef idx="0"/>
            <a:fillRef idx="0"/>
            <a:effectRef idx="0"/>
            <a:fontRef idx="minor"/>
          </p:style>
        </p:sp>
        <p:sp>
          <p:nvSpPr>
            <p:cNvPr id="785" name="CustomShape 80"/>
            <p:cNvSpPr/>
            <p:nvPr/>
          </p:nvSpPr>
          <p:spPr>
            <a:xfrm>
              <a:off x="8391960" y="1230480"/>
              <a:ext cx="259200" cy="102600"/>
            </a:xfrm>
            <a:custGeom>
              <a:avLst/>
              <a:gdLst/>
              <a:ahLst/>
              <a:rect l="l" t="t" r="r" b="b"/>
              <a:pathLst>
                <a:path w="120000" h="120000">
                  <a:moveTo>
                    <a:pt x="0" y="37519"/>
                  </a:moveTo>
                  <a:cubicBezTo>
                    <a:pt x="9776" y="73232"/>
                    <a:pt x="27984" y="107989"/>
                    <a:pt x="61436" y="114579"/>
                  </a:cubicBezTo>
                  <a:cubicBezTo>
                    <a:pt x="87474" y="120000"/>
                    <a:pt x="106563" y="98742"/>
                    <a:pt x="120000" y="70788"/>
                  </a:cubicBezTo>
                  <a:lnTo>
                    <a:pt x="120000" y="70788"/>
                  </a:lnTo>
                  <a:cubicBezTo>
                    <a:pt x="75706" y="0"/>
                    <a:pt x="0" y="37519"/>
                    <a:pt x="0" y="37519"/>
                  </a:cubicBezTo>
                  <a:close/>
                </a:path>
              </a:pathLst>
            </a:custGeom>
            <a:solidFill>
              <a:srgbClr val="890628"/>
            </a:solidFill>
            <a:ln>
              <a:noFill/>
            </a:ln>
          </p:spPr>
          <p:style>
            <a:lnRef idx="0"/>
            <a:fillRef idx="0"/>
            <a:effectRef idx="0"/>
            <a:fontRef idx="minor"/>
          </p:style>
        </p:sp>
        <p:sp>
          <p:nvSpPr>
            <p:cNvPr id="786" name="CustomShape 81"/>
            <p:cNvSpPr/>
            <p:nvPr/>
          </p:nvSpPr>
          <p:spPr>
            <a:xfrm>
              <a:off x="8366040" y="1186920"/>
              <a:ext cx="346680" cy="112680"/>
            </a:xfrm>
            <a:custGeom>
              <a:avLst/>
              <a:gdLst/>
              <a:ahLst/>
              <a:rect l="l" t="t" r="r" b="b"/>
              <a:pathLst>
                <a:path w="120000" h="120000">
                  <a:moveTo>
                    <a:pt x="120000" y="16368"/>
                  </a:moveTo>
                  <a:cubicBezTo>
                    <a:pt x="120000" y="16368"/>
                    <a:pt x="63084" y="120000"/>
                    <a:pt x="0" y="290"/>
                  </a:cubicBezTo>
                  <a:cubicBezTo>
                    <a:pt x="0" y="0"/>
                    <a:pt x="43812" y="42615"/>
                    <a:pt x="120000" y="16368"/>
                  </a:cubicBezTo>
                  <a:close/>
                </a:path>
              </a:pathLst>
            </a:custGeom>
            <a:solidFill>
              <a:srgbClr val="ffffff"/>
            </a:solidFill>
            <a:ln>
              <a:noFill/>
            </a:ln>
          </p:spPr>
          <p:style>
            <a:lnRef idx="0"/>
            <a:fillRef idx="0"/>
            <a:effectRef idx="0"/>
            <a:fontRef idx="minor"/>
          </p:style>
        </p:sp>
        <p:sp>
          <p:nvSpPr>
            <p:cNvPr id="787" name="CustomShape 82"/>
            <p:cNvSpPr/>
            <p:nvPr/>
          </p:nvSpPr>
          <p:spPr>
            <a:xfrm>
              <a:off x="8101440" y="1475280"/>
              <a:ext cx="888120" cy="1005480"/>
            </a:xfrm>
            <a:custGeom>
              <a:avLst/>
              <a:gdLst/>
              <a:ahLst/>
              <a:rect l="l" t="t" r="r" b="b"/>
              <a:pathLst>
                <a:path w="120000" h="120000">
                  <a:moveTo>
                    <a:pt x="39260" y="0"/>
                  </a:moveTo>
                  <a:cubicBezTo>
                    <a:pt x="39260" y="0"/>
                    <a:pt x="9351" y="9190"/>
                    <a:pt x="0" y="16458"/>
                  </a:cubicBezTo>
                  <a:lnTo>
                    <a:pt x="8322" y="120000"/>
                  </a:lnTo>
                  <a:lnTo>
                    <a:pt x="114085" y="120000"/>
                  </a:lnTo>
                  <a:cubicBezTo>
                    <a:pt x="114085" y="120000"/>
                    <a:pt x="115425" y="32102"/>
                    <a:pt x="120000" y="17686"/>
                  </a:cubicBezTo>
                  <a:cubicBezTo>
                    <a:pt x="120000" y="17686"/>
                    <a:pt x="106453" y="9016"/>
                    <a:pt x="78912" y="554"/>
                  </a:cubicBezTo>
                  <a:lnTo>
                    <a:pt x="58775" y="19554"/>
                  </a:lnTo>
                  <a:lnTo>
                    <a:pt x="39260" y="0"/>
                  </a:lnTo>
                  <a:close/>
                </a:path>
              </a:pathLst>
            </a:custGeom>
            <a:solidFill>
              <a:srgbClr val="2cace9"/>
            </a:solidFill>
            <a:ln>
              <a:noFill/>
            </a:ln>
          </p:spPr>
          <p:style>
            <a:lnRef idx="0"/>
            <a:fillRef idx="0"/>
            <a:effectRef idx="0"/>
            <a:fontRef idx="minor"/>
          </p:style>
        </p:sp>
        <p:sp>
          <p:nvSpPr>
            <p:cNvPr id="788" name="CustomShape 83"/>
            <p:cNvSpPr/>
            <p:nvPr/>
          </p:nvSpPr>
          <p:spPr>
            <a:xfrm>
              <a:off x="8369280" y="1467720"/>
              <a:ext cx="345600" cy="227880"/>
            </a:xfrm>
            <a:custGeom>
              <a:avLst/>
              <a:gdLst/>
              <a:ahLst/>
              <a:rect l="l" t="t" r="r" b="b"/>
              <a:pathLst>
                <a:path w="120000" h="120000">
                  <a:moveTo>
                    <a:pt x="0" y="7709"/>
                  </a:moveTo>
                  <a:lnTo>
                    <a:pt x="60000" y="120000"/>
                  </a:lnTo>
                  <a:lnTo>
                    <a:pt x="120000" y="10822"/>
                  </a:lnTo>
                  <a:lnTo>
                    <a:pt x="105894" y="2729"/>
                  </a:lnTo>
                  <a:lnTo>
                    <a:pt x="61181" y="76759"/>
                  </a:lnTo>
                  <a:lnTo>
                    <a:pt x="14904" y="0"/>
                  </a:lnTo>
                  <a:lnTo>
                    <a:pt x="0" y="7709"/>
                  </a:lnTo>
                  <a:close/>
                </a:path>
              </a:pathLst>
            </a:custGeom>
            <a:solidFill>
              <a:srgbClr val="2698ce"/>
            </a:solidFill>
            <a:ln>
              <a:noFill/>
            </a:ln>
          </p:spPr>
          <p:style>
            <a:lnRef idx="0"/>
            <a:fillRef idx="0"/>
            <a:effectRef idx="0"/>
            <a:fontRef idx="minor"/>
          </p:style>
        </p:sp>
        <p:sp>
          <p:nvSpPr>
            <p:cNvPr id="789" name="CustomShape 84"/>
            <p:cNvSpPr/>
            <p:nvPr/>
          </p:nvSpPr>
          <p:spPr>
            <a:xfrm>
              <a:off x="8665200" y="1769040"/>
              <a:ext cx="184320" cy="192240"/>
            </a:xfrm>
            <a:custGeom>
              <a:avLst/>
              <a:gdLst/>
              <a:ahLst/>
              <a:rect l="l" t="t" r="r" b="b"/>
              <a:pathLst>
                <a:path w="120000" h="120000">
                  <a:moveTo>
                    <a:pt x="120000" y="90226"/>
                  </a:moveTo>
                  <a:cubicBezTo>
                    <a:pt x="120000" y="99697"/>
                    <a:pt x="111159" y="120000"/>
                    <a:pt x="100498" y="120000"/>
                  </a:cubicBezTo>
                  <a:lnTo>
                    <a:pt x="19436" y="120000"/>
                  </a:lnTo>
                  <a:cubicBezTo>
                    <a:pt x="8645" y="120000"/>
                    <a:pt x="0" y="99697"/>
                    <a:pt x="0" y="90226"/>
                  </a:cubicBezTo>
                  <a:lnTo>
                    <a:pt x="0" y="9413"/>
                  </a:lnTo>
                  <a:cubicBezTo>
                    <a:pt x="0" y="0"/>
                    <a:pt x="120000" y="0"/>
                    <a:pt x="120000" y="9413"/>
                  </a:cubicBezTo>
                  <a:lnTo>
                    <a:pt x="120000" y="90226"/>
                  </a:lnTo>
                  <a:close/>
                </a:path>
              </a:pathLst>
            </a:custGeom>
            <a:solidFill>
              <a:srgbClr val="2698ce"/>
            </a:solidFill>
            <a:ln>
              <a:noFill/>
            </a:ln>
          </p:spPr>
          <p:style>
            <a:lnRef idx="0"/>
            <a:fillRef idx="0"/>
            <a:effectRef idx="0"/>
            <a:fontRef idx="minor"/>
          </p:style>
        </p:sp>
        <p:sp>
          <p:nvSpPr>
            <p:cNvPr id="790" name="CustomShape 85"/>
            <p:cNvSpPr/>
            <p:nvPr/>
          </p:nvSpPr>
          <p:spPr>
            <a:xfrm>
              <a:off x="8661960" y="1773000"/>
              <a:ext cx="190440" cy="42480"/>
            </a:xfrm>
            <a:prstGeom prst="rect">
              <a:avLst/>
            </a:prstGeom>
            <a:solidFill>
              <a:srgbClr val="2286b6"/>
            </a:solidFill>
            <a:ln>
              <a:noFill/>
            </a:ln>
          </p:spPr>
          <p:style>
            <a:lnRef idx="0"/>
            <a:fillRef idx="0"/>
            <a:effectRef idx="0"/>
            <a:fontRef idx="minor"/>
          </p:style>
        </p:sp>
        <p:sp>
          <p:nvSpPr>
            <p:cNvPr id="791" name="CustomShape 86"/>
            <p:cNvSpPr/>
            <p:nvPr/>
          </p:nvSpPr>
          <p:spPr>
            <a:xfrm>
              <a:off x="7840800" y="1601640"/>
              <a:ext cx="299520" cy="385560"/>
            </a:xfrm>
            <a:custGeom>
              <a:avLst/>
              <a:gdLst/>
              <a:ahLst/>
              <a:rect l="l" t="t" r="r" b="b"/>
              <a:pathLst>
                <a:path w="120000" h="120000">
                  <a:moveTo>
                    <a:pt x="108353" y="0"/>
                  </a:moveTo>
                  <a:lnTo>
                    <a:pt x="0" y="68786"/>
                  </a:lnTo>
                  <a:cubicBezTo>
                    <a:pt x="0" y="68786"/>
                    <a:pt x="49638" y="111979"/>
                    <a:pt x="95783" y="120000"/>
                  </a:cubicBezTo>
                  <a:lnTo>
                    <a:pt x="119919" y="104780"/>
                  </a:lnTo>
                  <a:cubicBezTo>
                    <a:pt x="120000" y="104780"/>
                    <a:pt x="120000" y="18478"/>
                    <a:pt x="108353" y="0"/>
                  </a:cubicBezTo>
                  <a:close/>
                </a:path>
              </a:pathLst>
            </a:custGeom>
            <a:solidFill>
              <a:srgbClr val="2698ce"/>
            </a:solidFill>
            <a:ln>
              <a:noFill/>
            </a:ln>
          </p:spPr>
          <p:style>
            <a:lnRef idx="0"/>
            <a:fillRef idx="0"/>
            <a:effectRef idx="0"/>
            <a:fontRef idx="minor"/>
          </p:style>
        </p:sp>
        <p:sp>
          <p:nvSpPr>
            <p:cNvPr id="792" name="CustomShape 87"/>
            <p:cNvSpPr/>
            <p:nvPr/>
          </p:nvSpPr>
          <p:spPr>
            <a:xfrm>
              <a:off x="8968680" y="1746000"/>
              <a:ext cx="331560" cy="461880"/>
            </a:xfrm>
            <a:custGeom>
              <a:avLst/>
              <a:gdLst/>
              <a:ahLst/>
              <a:rect l="l" t="t" r="r" b="b"/>
              <a:pathLst>
                <a:path w="120000" h="120000">
                  <a:moveTo>
                    <a:pt x="7758" y="48047"/>
                  </a:moveTo>
                  <a:cubicBezTo>
                    <a:pt x="7758" y="48047"/>
                    <a:pt x="83274" y="120000"/>
                    <a:pt x="120000" y="55992"/>
                  </a:cubicBezTo>
                  <a:lnTo>
                    <a:pt x="120000" y="31519"/>
                  </a:lnTo>
                  <a:lnTo>
                    <a:pt x="41619" y="3002"/>
                  </a:lnTo>
                  <a:cubicBezTo>
                    <a:pt x="41546" y="3002"/>
                    <a:pt x="0" y="0"/>
                    <a:pt x="7758" y="48047"/>
                  </a:cubicBezTo>
                  <a:close/>
                </a:path>
              </a:pathLst>
            </a:custGeom>
            <a:solidFill>
              <a:srgbClr val="d7ad7a"/>
            </a:solidFill>
            <a:ln>
              <a:noFill/>
            </a:ln>
          </p:spPr>
          <p:style>
            <a:lnRef idx="0"/>
            <a:fillRef idx="0"/>
            <a:effectRef idx="0"/>
            <a:fontRef idx="minor"/>
          </p:style>
        </p:sp>
        <p:sp>
          <p:nvSpPr>
            <p:cNvPr id="793" name="CustomShape 88"/>
            <p:cNvSpPr/>
            <p:nvPr/>
          </p:nvSpPr>
          <p:spPr>
            <a:xfrm>
              <a:off x="8946720" y="1623240"/>
              <a:ext cx="317880" cy="385200"/>
            </a:xfrm>
            <a:custGeom>
              <a:avLst/>
              <a:gdLst/>
              <a:ahLst/>
              <a:rect l="l" t="t" r="r" b="b"/>
              <a:pathLst>
                <a:path w="120000" h="120000">
                  <a:moveTo>
                    <a:pt x="16500" y="0"/>
                  </a:moveTo>
                  <a:lnTo>
                    <a:pt x="120000" y="68778"/>
                  </a:lnTo>
                  <a:cubicBezTo>
                    <a:pt x="120000" y="68778"/>
                    <a:pt x="74386" y="112001"/>
                    <a:pt x="31000" y="120000"/>
                  </a:cubicBezTo>
                  <a:lnTo>
                    <a:pt x="1925" y="104797"/>
                  </a:lnTo>
                  <a:cubicBezTo>
                    <a:pt x="1812" y="104797"/>
                    <a:pt x="0" y="28106"/>
                    <a:pt x="16500" y="0"/>
                  </a:cubicBezTo>
                  <a:close/>
                </a:path>
              </a:pathLst>
            </a:custGeom>
            <a:solidFill>
              <a:srgbClr val="2698ce"/>
            </a:solidFill>
            <a:ln>
              <a:noFill/>
            </a:ln>
          </p:spPr>
          <p:style>
            <a:lnRef idx="0"/>
            <a:fillRef idx="0"/>
            <a:effectRef idx="0"/>
            <a:fontRef idx="minor"/>
          </p:style>
        </p:sp>
        <p:sp>
          <p:nvSpPr>
            <p:cNvPr id="794" name="CustomShape 89"/>
            <p:cNvSpPr/>
            <p:nvPr/>
          </p:nvSpPr>
          <p:spPr>
            <a:xfrm>
              <a:off x="9169560" y="1002600"/>
              <a:ext cx="79920" cy="252720"/>
            </a:xfrm>
            <a:custGeom>
              <a:avLst/>
              <a:gdLst/>
              <a:ahLst/>
              <a:rect l="l" t="t" r="r" b="b"/>
              <a:pathLst>
                <a:path w="120000" h="120000">
                  <a:moveTo>
                    <a:pt x="0" y="114388"/>
                  </a:moveTo>
                  <a:cubicBezTo>
                    <a:pt x="0" y="114388"/>
                    <a:pt x="35187" y="18647"/>
                    <a:pt x="45413" y="10489"/>
                  </a:cubicBezTo>
                  <a:cubicBezTo>
                    <a:pt x="55488" y="2330"/>
                    <a:pt x="119999" y="0"/>
                    <a:pt x="119999" y="21064"/>
                  </a:cubicBezTo>
                  <a:cubicBezTo>
                    <a:pt x="119999" y="42258"/>
                    <a:pt x="114586" y="88791"/>
                    <a:pt x="105563" y="97683"/>
                  </a:cubicBezTo>
                  <a:cubicBezTo>
                    <a:pt x="97142" y="106575"/>
                    <a:pt x="47067" y="120000"/>
                    <a:pt x="0" y="114388"/>
                  </a:cubicBezTo>
                  <a:close/>
                </a:path>
              </a:pathLst>
            </a:custGeom>
            <a:solidFill>
              <a:srgbClr val="d7ad7a"/>
            </a:solidFill>
            <a:ln>
              <a:noFill/>
            </a:ln>
          </p:spPr>
          <p:style>
            <a:lnRef idx="0"/>
            <a:fillRef idx="0"/>
            <a:effectRef idx="0"/>
            <a:fontRef idx="minor"/>
          </p:style>
        </p:sp>
        <p:sp>
          <p:nvSpPr>
            <p:cNvPr id="795" name="CustomShape 90"/>
            <p:cNvSpPr/>
            <p:nvPr/>
          </p:nvSpPr>
          <p:spPr>
            <a:xfrm>
              <a:off x="9173160" y="1148040"/>
              <a:ext cx="73080" cy="114120"/>
            </a:xfrm>
            <a:custGeom>
              <a:avLst/>
              <a:gdLst/>
              <a:ahLst/>
              <a:rect l="l" t="t" r="r" b="b"/>
              <a:pathLst>
                <a:path w="120000" h="120000">
                  <a:moveTo>
                    <a:pt x="120000" y="0"/>
                  </a:moveTo>
                  <a:cubicBezTo>
                    <a:pt x="120000" y="0"/>
                    <a:pt x="71901" y="57855"/>
                    <a:pt x="0" y="67291"/>
                  </a:cubicBezTo>
                  <a:lnTo>
                    <a:pt x="0" y="97982"/>
                  </a:lnTo>
                  <a:cubicBezTo>
                    <a:pt x="0" y="97982"/>
                    <a:pt x="25116" y="120000"/>
                    <a:pt x="61723" y="110087"/>
                  </a:cubicBezTo>
                  <a:cubicBezTo>
                    <a:pt x="98659" y="100365"/>
                    <a:pt x="116716" y="50325"/>
                    <a:pt x="120000" y="0"/>
                  </a:cubicBezTo>
                  <a:close/>
                </a:path>
              </a:pathLst>
            </a:custGeom>
            <a:solidFill>
              <a:srgbClr val="cca575"/>
            </a:solidFill>
            <a:ln>
              <a:noFill/>
            </a:ln>
          </p:spPr>
          <p:style>
            <a:lnRef idx="0"/>
            <a:fillRef idx="0"/>
            <a:effectRef idx="0"/>
            <a:fontRef idx="minor"/>
          </p:style>
        </p:sp>
        <p:sp>
          <p:nvSpPr>
            <p:cNvPr id="796" name="CustomShape 91"/>
            <p:cNvSpPr/>
            <p:nvPr/>
          </p:nvSpPr>
          <p:spPr>
            <a:xfrm>
              <a:off x="9082800" y="1162800"/>
              <a:ext cx="359640" cy="937800"/>
            </a:xfrm>
            <a:custGeom>
              <a:avLst/>
              <a:gdLst/>
              <a:ahLst/>
              <a:rect l="l" t="t" r="r" b="b"/>
              <a:pathLst>
                <a:path w="120000" h="120000">
                  <a:moveTo>
                    <a:pt x="111984" y="6579"/>
                  </a:moveTo>
                  <a:cubicBezTo>
                    <a:pt x="109145" y="6312"/>
                    <a:pt x="106607" y="6743"/>
                    <a:pt x="104803" y="7267"/>
                  </a:cubicBezTo>
                  <a:cubicBezTo>
                    <a:pt x="102566" y="8979"/>
                    <a:pt x="99059" y="11960"/>
                    <a:pt x="102165" y="5916"/>
                  </a:cubicBezTo>
                  <a:cubicBezTo>
                    <a:pt x="101497" y="5031"/>
                    <a:pt x="99927" y="4111"/>
                    <a:pt x="95953" y="3621"/>
                  </a:cubicBezTo>
                  <a:cubicBezTo>
                    <a:pt x="90108" y="2829"/>
                    <a:pt x="86234" y="4041"/>
                    <a:pt x="84063" y="5100"/>
                  </a:cubicBezTo>
                  <a:cubicBezTo>
                    <a:pt x="80289" y="10784"/>
                    <a:pt x="81525" y="5916"/>
                    <a:pt x="80590" y="2399"/>
                  </a:cubicBezTo>
                  <a:cubicBezTo>
                    <a:pt x="80590" y="2305"/>
                    <a:pt x="79554" y="1840"/>
                    <a:pt x="79755" y="1746"/>
                  </a:cubicBezTo>
                  <a:cubicBezTo>
                    <a:pt x="77650" y="1083"/>
                    <a:pt x="74544" y="756"/>
                    <a:pt x="71171" y="524"/>
                  </a:cubicBezTo>
                  <a:cubicBezTo>
                    <a:pt x="63156" y="0"/>
                    <a:pt x="61352" y="5298"/>
                    <a:pt x="61352" y="5298"/>
                  </a:cubicBezTo>
                  <a:cubicBezTo>
                    <a:pt x="61352" y="5298"/>
                    <a:pt x="59749" y="5392"/>
                    <a:pt x="59482" y="5427"/>
                  </a:cubicBezTo>
                  <a:cubicBezTo>
                    <a:pt x="59382" y="5427"/>
                    <a:pt x="59582" y="5322"/>
                    <a:pt x="59582" y="5298"/>
                  </a:cubicBezTo>
                  <a:cubicBezTo>
                    <a:pt x="40345" y="6184"/>
                    <a:pt x="7715" y="16071"/>
                    <a:pt x="7715" y="16071"/>
                  </a:cubicBezTo>
                  <a:lnTo>
                    <a:pt x="18669" y="37441"/>
                  </a:lnTo>
                  <a:lnTo>
                    <a:pt x="22811" y="43684"/>
                  </a:lnTo>
                  <a:cubicBezTo>
                    <a:pt x="16665" y="55609"/>
                    <a:pt x="0" y="91246"/>
                    <a:pt x="13192" y="104289"/>
                  </a:cubicBezTo>
                  <a:cubicBezTo>
                    <a:pt x="29123" y="120000"/>
                    <a:pt x="109613" y="120000"/>
                    <a:pt x="72207" y="43357"/>
                  </a:cubicBezTo>
                  <a:cubicBezTo>
                    <a:pt x="75780" y="42298"/>
                    <a:pt x="87570" y="38920"/>
                    <a:pt x="93682" y="37406"/>
                  </a:cubicBezTo>
                  <a:cubicBezTo>
                    <a:pt x="100662" y="35694"/>
                    <a:pt x="103033" y="26261"/>
                    <a:pt x="103100" y="25504"/>
                  </a:cubicBezTo>
                  <a:cubicBezTo>
                    <a:pt x="98792" y="25865"/>
                    <a:pt x="94350" y="25539"/>
                    <a:pt x="90008" y="24782"/>
                  </a:cubicBezTo>
                  <a:cubicBezTo>
                    <a:pt x="88305" y="24491"/>
                    <a:pt x="90208" y="24351"/>
                    <a:pt x="91444" y="24549"/>
                  </a:cubicBezTo>
                  <a:cubicBezTo>
                    <a:pt x="97255" y="25469"/>
                    <a:pt x="104703" y="25143"/>
                    <a:pt x="108778" y="23105"/>
                  </a:cubicBezTo>
                  <a:cubicBezTo>
                    <a:pt x="111984" y="21498"/>
                    <a:pt x="113487" y="19553"/>
                    <a:pt x="115090" y="17713"/>
                  </a:cubicBezTo>
                  <a:cubicBezTo>
                    <a:pt x="115090" y="17655"/>
                    <a:pt x="115290" y="17620"/>
                    <a:pt x="115357" y="17550"/>
                  </a:cubicBezTo>
                  <a:cubicBezTo>
                    <a:pt x="116326" y="16141"/>
                    <a:pt x="117060" y="14732"/>
                    <a:pt x="117628" y="13474"/>
                  </a:cubicBezTo>
                  <a:cubicBezTo>
                    <a:pt x="120000" y="9177"/>
                    <a:pt x="117829" y="7162"/>
                    <a:pt x="111984" y="6579"/>
                  </a:cubicBezTo>
                  <a:close/>
                </a:path>
              </a:pathLst>
            </a:custGeom>
            <a:solidFill>
              <a:srgbClr val="fdba81"/>
            </a:solidFill>
            <a:ln>
              <a:noFill/>
            </a:ln>
          </p:spPr>
          <p:style>
            <a:lnRef idx="0"/>
            <a:fillRef idx="0"/>
            <a:effectRef idx="0"/>
            <a:fontRef idx="minor"/>
          </p:style>
        </p:sp>
        <p:sp>
          <p:nvSpPr>
            <p:cNvPr id="797" name="CustomShape 92"/>
            <p:cNvSpPr/>
            <p:nvPr/>
          </p:nvSpPr>
          <p:spPr>
            <a:xfrm>
              <a:off x="9164160" y="1203120"/>
              <a:ext cx="133200" cy="213120"/>
            </a:xfrm>
            <a:custGeom>
              <a:avLst/>
              <a:gdLst/>
              <a:ahLst/>
              <a:rect l="l" t="t" r="r" b="b"/>
              <a:pathLst>
                <a:path w="120000" h="120000">
                  <a:moveTo>
                    <a:pt x="47567" y="64201"/>
                  </a:moveTo>
                  <a:cubicBezTo>
                    <a:pt x="47027" y="64047"/>
                    <a:pt x="46486" y="64047"/>
                    <a:pt x="45765" y="64047"/>
                  </a:cubicBezTo>
                  <a:cubicBezTo>
                    <a:pt x="81351" y="51494"/>
                    <a:pt x="96396" y="25721"/>
                    <a:pt x="92252" y="307"/>
                  </a:cubicBezTo>
                  <a:cubicBezTo>
                    <a:pt x="89279" y="153"/>
                    <a:pt x="90720" y="0"/>
                    <a:pt x="87477" y="307"/>
                  </a:cubicBezTo>
                  <a:cubicBezTo>
                    <a:pt x="87207" y="409"/>
                    <a:pt x="87207" y="717"/>
                    <a:pt x="87207" y="871"/>
                  </a:cubicBezTo>
                  <a:cubicBezTo>
                    <a:pt x="85135" y="31511"/>
                    <a:pt x="64594" y="62920"/>
                    <a:pt x="5045" y="70298"/>
                  </a:cubicBezTo>
                  <a:cubicBezTo>
                    <a:pt x="0" y="70862"/>
                    <a:pt x="2072" y="71989"/>
                    <a:pt x="8918" y="71426"/>
                  </a:cubicBezTo>
                  <a:cubicBezTo>
                    <a:pt x="20360" y="70555"/>
                    <a:pt x="30540" y="68659"/>
                    <a:pt x="39639" y="66097"/>
                  </a:cubicBezTo>
                  <a:cubicBezTo>
                    <a:pt x="39369" y="66507"/>
                    <a:pt x="39639" y="67070"/>
                    <a:pt x="40900" y="67378"/>
                  </a:cubicBezTo>
                  <a:cubicBezTo>
                    <a:pt x="74504" y="76345"/>
                    <a:pt x="114144" y="91972"/>
                    <a:pt x="112162" y="114824"/>
                  </a:cubicBezTo>
                  <a:cubicBezTo>
                    <a:pt x="111891" y="117438"/>
                    <a:pt x="116486" y="120000"/>
                    <a:pt x="116666" y="117694"/>
                  </a:cubicBezTo>
                  <a:cubicBezTo>
                    <a:pt x="120000" y="93970"/>
                    <a:pt x="82162" y="73321"/>
                    <a:pt x="47567" y="64201"/>
                  </a:cubicBezTo>
                  <a:close/>
                </a:path>
              </a:pathLst>
            </a:custGeom>
            <a:solidFill>
              <a:srgbClr val="d7ad7a"/>
            </a:solidFill>
            <a:ln>
              <a:noFill/>
            </a:ln>
          </p:spPr>
          <p:style>
            <a:lnRef idx="0"/>
            <a:fillRef idx="0"/>
            <a:effectRef idx="0"/>
            <a:fontRef idx="minor"/>
          </p:style>
        </p:sp>
        <p:sp>
          <p:nvSpPr>
            <p:cNvPr id="798" name="CustomShape 93"/>
            <p:cNvSpPr/>
            <p:nvPr/>
          </p:nvSpPr>
          <p:spPr>
            <a:xfrm>
              <a:off x="9238680" y="1176120"/>
              <a:ext cx="96120" cy="178200"/>
            </a:xfrm>
            <a:custGeom>
              <a:avLst/>
              <a:gdLst/>
              <a:ahLst/>
              <a:rect l="l" t="t" r="r" b="b"/>
              <a:pathLst>
                <a:path w="120000" h="120000">
                  <a:moveTo>
                    <a:pt x="103375" y="1529"/>
                  </a:moveTo>
                  <a:cubicBezTo>
                    <a:pt x="111125" y="19826"/>
                    <a:pt x="104125" y="45588"/>
                    <a:pt x="93500" y="63212"/>
                  </a:cubicBezTo>
                  <a:cubicBezTo>
                    <a:pt x="84375" y="78572"/>
                    <a:pt x="56750" y="107761"/>
                    <a:pt x="12750" y="98092"/>
                  </a:cubicBezTo>
                  <a:cubicBezTo>
                    <a:pt x="8125" y="97052"/>
                    <a:pt x="0" y="98092"/>
                    <a:pt x="6750" y="99989"/>
                  </a:cubicBezTo>
                  <a:cubicBezTo>
                    <a:pt x="76875" y="120000"/>
                    <a:pt x="117875" y="54706"/>
                    <a:pt x="120000" y="17623"/>
                  </a:cubicBezTo>
                  <a:cubicBezTo>
                    <a:pt x="115000" y="21050"/>
                    <a:pt x="112500" y="24171"/>
                    <a:pt x="112500" y="24171"/>
                  </a:cubicBezTo>
                  <a:cubicBezTo>
                    <a:pt x="118875" y="11749"/>
                    <a:pt x="114250" y="4467"/>
                    <a:pt x="103750" y="0"/>
                  </a:cubicBezTo>
                  <a:cubicBezTo>
                    <a:pt x="103375" y="489"/>
                    <a:pt x="103000" y="1040"/>
                    <a:pt x="103375" y="1529"/>
                  </a:cubicBezTo>
                  <a:close/>
                </a:path>
              </a:pathLst>
            </a:custGeom>
            <a:solidFill>
              <a:srgbClr val="d7ad7a"/>
            </a:solidFill>
            <a:ln>
              <a:noFill/>
            </a:ln>
          </p:spPr>
          <p:style>
            <a:lnRef idx="0"/>
            <a:fillRef idx="0"/>
            <a:effectRef idx="0"/>
            <a:fontRef idx="minor"/>
          </p:style>
        </p:sp>
        <p:sp>
          <p:nvSpPr>
            <p:cNvPr id="799" name="CustomShape 94"/>
            <p:cNvSpPr/>
            <p:nvPr/>
          </p:nvSpPr>
          <p:spPr>
            <a:xfrm>
              <a:off x="9316080" y="1206000"/>
              <a:ext cx="81000" cy="140760"/>
            </a:xfrm>
            <a:custGeom>
              <a:avLst/>
              <a:gdLst/>
              <a:ahLst/>
              <a:rect l="l" t="t" r="r" b="b"/>
              <a:pathLst>
                <a:path w="120000" h="120000">
                  <a:moveTo>
                    <a:pt x="11259" y="115661"/>
                  </a:moveTo>
                  <a:cubicBezTo>
                    <a:pt x="0" y="115429"/>
                    <a:pt x="4296" y="118915"/>
                    <a:pt x="13481" y="119147"/>
                  </a:cubicBezTo>
                  <a:cubicBezTo>
                    <a:pt x="69481" y="120000"/>
                    <a:pt x="103703" y="55313"/>
                    <a:pt x="120000" y="11155"/>
                  </a:cubicBezTo>
                  <a:cubicBezTo>
                    <a:pt x="111703" y="14641"/>
                    <a:pt x="106666" y="18825"/>
                    <a:pt x="106666" y="18825"/>
                  </a:cubicBezTo>
                  <a:cubicBezTo>
                    <a:pt x="106666" y="18825"/>
                    <a:pt x="110814" y="8289"/>
                    <a:pt x="107111" y="0"/>
                  </a:cubicBezTo>
                  <a:cubicBezTo>
                    <a:pt x="92888" y="40206"/>
                    <a:pt x="69037" y="116978"/>
                    <a:pt x="11259" y="115661"/>
                  </a:cubicBezTo>
                  <a:close/>
                </a:path>
              </a:pathLst>
            </a:custGeom>
            <a:solidFill>
              <a:srgbClr val="d7ad7a"/>
            </a:solidFill>
            <a:ln>
              <a:noFill/>
            </a:ln>
          </p:spPr>
          <p:style>
            <a:lnRef idx="0"/>
            <a:fillRef idx="0"/>
            <a:effectRef idx="0"/>
            <a:fontRef idx="minor"/>
          </p:style>
        </p:sp>
        <p:sp>
          <p:nvSpPr>
            <p:cNvPr id="800" name="CustomShape 95"/>
            <p:cNvSpPr/>
            <p:nvPr/>
          </p:nvSpPr>
          <p:spPr>
            <a:xfrm>
              <a:off x="9348120" y="1299960"/>
              <a:ext cx="81000" cy="64440"/>
            </a:xfrm>
            <a:custGeom>
              <a:avLst/>
              <a:gdLst/>
              <a:ahLst/>
              <a:rect l="l" t="t" r="r" b="b"/>
              <a:pathLst>
                <a:path w="120000" h="120000">
                  <a:moveTo>
                    <a:pt x="120000" y="0"/>
                  </a:moveTo>
                  <a:cubicBezTo>
                    <a:pt x="119555" y="504"/>
                    <a:pt x="119259" y="1512"/>
                    <a:pt x="118814" y="2352"/>
                  </a:cubicBezTo>
                  <a:cubicBezTo>
                    <a:pt x="112148" y="29411"/>
                    <a:pt x="105333" y="56974"/>
                    <a:pt x="90814" y="80168"/>
                  </a:cubicBezTo>
                  <a:cubicBezTo>
                    <a:pt x="72740" y="109579"/>
                    <a:pt x="39703" y="114285"/>
                    <a:pt x="13777" y="101008"/>
                  </a:cubicBezTo>
                  <a:cubicBezTo>
                    <a:pt x="8444" y="98151"/>
                    <a:pt x="0" y="100168"/>
                    <a:pt x="7555" y="104369"/>
                  </a:cubicBezTo>
                  <a:cubicBezTo>
                    <a:pt x="26370" y="115294"/>
                    <a:pt x="46370" y="120000"/>
                    <a:pt x="65629" y="114789"/>
                  </a:cubicBezTo>
                  <a:lnTo>
                    <a:pt x="65629" y="113949"/>
                  </a:lnTo>
                  <a:cubicBezTo>
                    <a:pt x="93333" y="103361"/>
                    <a:pt x="109629" y="51764"/>
                    <a:pt x="120000" y="0"/>
                  </a:cubicBezTo>
                  <a:close/>
                </a:path>
              </a:pathLst>
            </a:custGeom>
            <a:solidFill>
              <a:srgbClr val="d7ad7a"/>
            </a:solidFill>
            <a:ln>
              <a:noFill/>
            </a:ln>
          </p:spPr>
          <p:style>
            <a:lnRef idx="0"/>
            <a:fillRef idx="0"/>
            <a:effectRef idx="0"/>
            <a:fontRef idx="minor"/>
          </p:style>
        </p:sp>
        <p:sp>
          <p:nvSpPr>
            <p:cNvPr id="801" name="CustomShape 96"/>
            <p:cNvSpPr/>
            <p:nvPr/>
          </p:nvSpPr>
          <p:spPr>
            <a:xfrm>
              <a:off x="9208080" y="1200240"/>
              <a:ext cx="55080" cy="43920"/>
            </a:xfrm>
            <a:custGeom>
              <a:avLst/>
              <a:gdLst/>
              <a:ahLst/>
              <a:rect l="l" t="t" r="r" b="b"/>
              <a:pathLst>
                <a:path w="120000" h="120000">
                  <a:moveTo>
                    <a:pt x="0" y="58278"/>
                  </a:moveTo>
                  <a:cubicBezTo>
                    <a:pt x="0" y="58278"/>
                    <a:pt x="18444" y="120000"/>
                    <a:pt x="54032" y="117295"/>
                  </a:cubicBezTo>
                  <a:cubicBezTo>
                    <a:pt x="89403" y="114590"/>
                    <a:pt x="120000" y="25573"/>
                    <a:pt x="107197" y="12540"/>
                  </a:cubicBezTo>
                  <a:cubicBezTo>
                    <a:pt x="94394" y="0"/>
                    <a:pt x="23218" y="43770"/>
                    <a:pt x="0" y="58278"/>
                  </a:cubicBezTo>
                  <a:close/>
                </a:path>
              </a:pathLst>
            </a:custGeom>
            <a:solidFill>
              <a:srgbClr val="e8c499"/>
            </a:solidFill>
            <a:ln>
              <a:noFill/>
            </a:ln>
          </p:spPr>
          <p:style>
            <a:lnRef idx="0"/>
            <a:fillRef idx="0"/>
            <a:effectRef idx="0"/>
            <a:fontRef idx="minor"/>
          </p:style>
        </p:sp>
        <p:sp>
          <p:nvSpPr>
            <p:cNvPr id="802" name="CustomShape 97"/>
            <p:cNvSpPr/>
            <p:nvPr/>
          </p:nvSpPr>
          <p:spPr>
            <a:xfrm>
              <a:off x="9193680" y="1909080"/>
              <a:ext cx="84600" cy="95400"/>
            </a:xfrm>
            <a:custGeom>
              <a:avLst/>
              <a:gdLst/>
              <a:ahLst/>
              <a:rect l="l" t="t" r="r" b="b"/>
              <a:pathLst>
                <a:path w="120000" h="120000">
                  <a:moveTo>
                    <a:pt x="104028" y="5475"/>
                  </a:moveTo>
                  <a:cubicBezTo>
                    <a:pt x="65724" y="0"/>
                    <a:pt x="37031" y="16653"/>
                    <a:pt x="20636" y="43460"/>
                  </a:cubicBezTo>
                  <a:cubicBezTo>
                    <a:pt x="11448" y="58288"/>
                    <a:pt x="0" y="89429"/>
                    <a:pt x="21060" y="101406"/>
                  </a:cubicBezTo>
                  <a:cubicBezTo>
                    <a:pt x="53851" y="120000"/>
                    <a:pt x="108833" y="75627"/>
                    <a:pt x="79293" y="50532"/>
                  </a:cubicBezTo>
                  <a:cubicBezTo>
                    <a:pt x="72084" y="44372"/>
                    <a:pt x="46643" y="50874"/>
                    <a:pt x="51872" y="60456"/>
                  </a:cubicBezTo>
                  <a:cubicBezTo>
                    <a:pt x="56254" y="68555"/>
                    <a:pt x="58939" y="75627"/>
                    <a:pt x="52579" y="83041"/>
                  </a:cubicBezTo>
                  <a:cubicBezTo>
                    <a:pt x="50176" y="85893"/>
                    <a:pt x="49045" y="86577"/>
                    <a:pt x="45795" y="87832"/>
                  </a:cubicBezTo>
                  <a:lnTo>
                    <a:pt x="46643" y="87832"/>
                  </a:lnTo>
                  <a:lnTo>
                    <a:pt x="45371" y="87832"/>
                  </a:lnTo>
                  <a:cubicBezTo>
                    <a:pt x="45088" y="87832"/>
                    <a:pt x="45088" y="88174"/>
                    <a:pt x="44664" y="88174"/>
                  </a:cubicBezTo>
                  <a:cubicBezTo>
                    <a:pt x="45088" y="88174"/>
                    <a:pt x="45088" y="87832"/>
                    <a:pt x="45371" y="87832"/>
                  </a:cubicBezTo>
                  <a:cubicBezTo>
                    <a:pt x="45088" y="87832"/>
                    <a:pt x="44664" y="87490"/>
                    <a:pt x="43816" y="87262"/>
                  </a:cubicBezTo>
                  <a:cubicBezTo>
                    <a:pt x="34204" y="82699"/>
                    <a:pt x="40565" y="61825"/>
                    <a:pt x="42968" y="54752"/>
                  </a:cubicBezTo>
                  <a:cubicBezTo>
                    <a:pt x="46219" y="45057"/>
                    <a:pt x="53003" y="35703"/>
                    <a:pt x="60918" y="27946"/>
                  </a:cubicBezTo>
                  <a:cubicBezTo>
                    <a:pt x="68975" y="20304"/>
                    <a:pt x="79717" y="19619"/>
                    <a:pt x="91731" y="20532"/>
                  </a:cubicBezTo>
                  <a:cubicBezTo>
                    <a:pt x="102473" y="21901"/>
                    <a:pt x="120000" y="7642"/>
                    <a:pt x="104028" y="5475"/>
                  </a:cubicBezTo>
                  <a:close/>
                </a:path>
              </a:pathLst>
            </a:custGeom>
            <a:solidFill>
              <a:srgbClr val="d7ad7a"/>
            </a:solidFill>
            <a:ln>
              <a:noFill/>
            </a:ln>
          </p:spPr>
          <p:style>
            <a:lnRef idx="0"/>
            <a:fillRef idx="0"/>
            <a:effectRef idx="0"/>
            <a:fontRef idx="minor"/>
          </p:style>
        </p:sp>
        <p:sp>
          <p:nvSpPr>
            <p:cNvPr id="803" name="CustomShape 98"/>
            <p:cNvSpPr/>
            <p:nvPr/>
          </p:nvSpPr>
          <p:spPr>
            <a:xfrm>
              <a:off x="9226080" y="1979280"/>
              <a:ext cx="360" cy="360"/>
            </a:xfrm>
            <a:custGeom>
              <a:avLst/>
              <a:gdLst/>
              <a:ahLst/>
              <a:rect l="l" t="t" r="r" b="b"/>
              <a:pathLst>
                <a:path w="120000" h="120000">
                  <a:moveTo>
                    <a:pt x="0" y="0"/>
                  </a:moveTo>
                  <a:lnTo>
                    <a:pt x="0" y="0"/>
                  </a:lnTo>
                  <a:lnTo>
                    <a:pt x="0" y="0"/>
                  </a:lnTo>
                  <a:close/>
                </a:path>
              </a:pathLst>
            </a:custGeom>
            <a:solidFill>
              <a:srgbClr val="d7ad7a"/>
            </a:solidFill>
            <a:ln w="9360">
              <a:solidFill>
                <a:srgbClr val="000000"/>
              </a:solidFill>
              <a:round/>
            </a:ln>
          </p:spPr>
          <p:style>
            <a:lnRef idx="0"/>
            <a:fillRef idx="0"/>
            <a:effectRef idx="0"/>
            <a:fontRef idx="minor"/>
          </p:style>
        </p:sp>
        <p:sp>
          <p:nvSpPr>
            <p:cNvPr id="804" name="CustomShape 99"/>
            <p:cNvSpPr/>
            <p:nvPr/>
          </p:nvSpPr>
          <p:spPr>
            <a:xfrm>
              <a:off x="9226080" y="1979280"/>
              <a:ext cx="360" cy="360"/>
            </a:xfrm>
            <a:custGeom>
              <a:avLst/>
              <a:gdLst/>
              <a:ahLst/>
              <a:rect l="l" t="t" r="r" b="b"/>
              <a:pathLst>
                <a:path w="120000" h="120000">
                  <a:moveTo>
                    <a:pt x="0" y="0"/>
                  </a:moveTo>
                  <a:lnTo>
                    <a:pt x="0" y="0"/>
                  </a:lnTo>
                  <a:lnTo>
                    <a:pt x="0" y="0"/>
                  </a:lnTo>
                  <a:cubicBezTo>
                    <a:pt x="0" y="0"/>
                    <a:pt x="0" y="0"/>
                    <a:pt x="0" y="0"/>
                  </a:cubicBezTo>
                  <a:lnTo>
                    <a:pt x="0" y="0"/>
                  </a:lnTo>
                  <a:close/>
                </a:path>
              </a:pathLst>
            </a:custGeom>
            <a:solidFill>
              <a:srgbClr val="d7ad7a"/>
            </a:solidFill>
            <a:ln>
              <a:noFill/>
            </a:ln>
          </p:spPr>
          <p:style>
            <a:lnRef idx="0"/>
            <a:fillRef idx="0"/>
            <a:effectRef idx="0"/>
            <a:fontRef idx="minor"/>
          </p:style>
        </p:sp>
        <p:sp>
          <p:nvSpPr>
            <p:cNvPr id="805" name="CustomShape 100"/>
            <p:cNvSpPr/>
            <p:nvPr/>
          </p:nvSpPr>
          <p:spPr>
            <a:xfrm>
              <a:off x="8527320" y="1639080"/>
              <a:ext cx="30600" cy="841320"/>
            </a:xfrm>
            <a:prstGeom prst="rect">
              <a:avLst/>
            </a:prstGeom>
            <a:solidFill>
              <a:srgbClr val="2698ce"/>
            </a:solidFill>
            <a:ln>
              <a:noFill/>
            </a:ln>
          </p:spPr>
          <p:style>
            <a:lnRef idx="0"/>
            <a:fillRef idx="0"/>
            <a:effectRef idx="0"/>
            <a:fontRef idx="minor"/>
          </p:style>
        </p:sp>
        <p:sp>
          <p:nvSpPr>
            <p:cNvPr id="806" name="CustomShape 101"/>
            <p:cNvSpPr/>
            <p:nvPr/>
          </p:nvSpPr>
          <p:spPr>
            <a:xfrm>
              <a:off x="9007560" y="535320"/>
              <a:ext cx="479520" cy="470880"/>
            </a:xfrm>
            <a:custGeom>
              <a:avLst/>
              <a:gdLst/>
              <a:ahLst/>
              <a:rect l="l" t="t" r="r" b="b"/>
              <a:pathLst>
                <a:path w="120000" h="120000">
                  <a:moveTo>
                    <a:pt x="120000" y="55580"/>
                  </a:moveTo>
                  <a:cubicBezTo>
                    <a:pt x="120000" y="24867"/>
                    <a:pt x="93130" y="0"/>
                    <a:pt x="60000" y="0"/>
                  </a:cubicBezTo>
                  <a:cubicBezTo>
                    <a:pt x="26844" y="0"/>
                    <a:pt x="0" y="24867"/>
                    <a:pt x="0" y="55580"/>
                  </a:cubicBezTo>
                  <a:cubicBezTo>
                    <a:pt x="0" y="61473"/>
                    <a:pt x="976" y="67179"/>
                    <a:pt x="2804" y="72538"/>
                  </a:cubicBezTo>
                  <a:cubicBezTo>
                    <a:pt x="12295" y="102323"/>
                    <a:pt x="8814" y="120000"/>
                    <a:pt x="8814" y="120000"/>
                  </a:cubicBezTo>
                  <a:cubicBezTo>
                    <a:pt x="41894" y="118097"/>
                    <a:pt x="65083" y="114896"/>
                    <a:pt x="82387" y="107102"/>
                  </a:cubicBezTo>
                  <a:cubicBezTo>
                    <a:pt x="104524" y="98913"/>
                    <a:pt x="120000" y="78963"/>
                    <a:pt x="120000" y="55580"/>
                  </a:cubicBezTo>
                  <a:close/>
                </a:path>
              </a:pathLst>
            </a:custGeom>
            <a:solidFill>
              <a:srgbClr val="d9d9d9"/>
            </a:solidFill>
            <a:ln>
              <a:noFill/>
            </a:ln>
          </p:spPr>
          <p:style>
            <a:lnRef idx="0"/>
            <a:fillRef idx="0"/>
            <a:effectRef idx="0"/>
            <a:fontRef idx="minor"/>
          </p:style>
        </p:sp>
        <p:sp>
          <p:nvSpPr>
            <p:cNvPr id="807" name="CustomShape 102"/>
            <p:cNvSpPr/>
            <p:nvPr/>
          </p:nvSpPr>
          <p:spPr>
            <a:xfrm>
              <a:off x="9141480" y="915840"/>
              <a:ext cx="65880" cy="29160"/>
            </a:xfrm>
            <a:custGeom>
              <a:avLst/>
              <a:gdLst/>
              <a:ahLst/>
              <a:rect l="l" t="t" r="r" b="b"/>
              <a:pathLst>
                <a:path w="120000" h="120000">
                  <a:moveTo>
                    <a:pt x="117435" y="94074"/>
                  </a:moveTo>
                  <a:cubicBezTo>
                    <a:pt x="114870" y="110740"/>
                    <a:pt x="105526" y="120000"/>
                    <a:pt x="96732" y="114814"/>
                  </a:cubicBezTo>
                  <a:lnTo>
                    <a:pt x="13923" y="65555"/>
                  </a:lnTo>
                  <a:cubicBezTo>
                    <a:pt x="5129" y="60370"/>
                    <a:pt x="0" y="42592"/>
                    <a:pt x="2015" y="25925"/>
                  </a:cubicBezTo>
                  <a:lnTo>
                    <a:pt x="2015" y="25925"/>
                  </a:lnTo>
                  <a:cubicBezTo>
                    <a:pt x="4580" y="9259"/>
                    <a:pt x="13923" y="0"/>
                    <a:pt x="22717" y="5185"/>
                  </a:cubicBezTo>
                  <a:lnTo>
                    <a:pt x="105526" y="54074"/>
                  </a:lnTo>
                  <a:cubicBezTo>
                    <a:pt x="114320" y="58518"/>
                    <a:pt x="120000" y="77407"/>
                    <a:pt x="117435" y="94074"/>
                  </a:cubicBezTo>
                  <a:lnTo>
                    <a:pt x="117435" y="94074"/>
                  </a:lnTo>
                  <a:close/>
                </a:path>
              </a:pathLst>
            </a:custGeom>
            <a:solidFill>
              <a:srgbClr val="ffd966"/>
            </a:solidFill>
            <a:ln>
              <a:noFill/>
            </a:ln>
          </p:spPr>
          <p:style>
            <a:lnRef idx="0"/>
            <a:fillRef idx="0"/>
            <a:effectRef idx="0"/>
            <a:fontRef idx="minor"/>
          </p:style>
        </p:sp>
        <p:sp>
          <p:nvSpPr>
            <p:cNvPr id="808" name="CustomShape 103"/>
            <p:cNvSpPr/>
            <p:nvPr/>
          </p:nvSpPr>
          <p:spPr>
            <a:xfrm>
              <a:off x="9131760" y="905040"/>
              <a:ext cx="93600" cy="33840"/>
            </a:xfrm>
            <a:custGeom>
              <a:avLst/>
              <a:gdLst/>
              <a:ahLst/>
              <a:rect l="l" t="t" r="r" b="b"/>
              <a:pathLst>
                <a:path w="120000" h="120000">
                  <a:moveTo>
                    <a:pt x="11330" y="55851"/>
                  </a:moveTo>
                  <a:lnTo>
                    <a:pt x="98497" y="120000"/>
                  </a:lnTo>
                  <a:cubicBezTo>
                    <a:pt x="99914" y="118085"/>
                    <a:pt x="102875" y="114574"/>
                    <a:pt x="107639" y="107234"/>
                  </a:cubicBezTo>
                  <a:cubicBezTo>
                    <a:pt x="114077" y="98297"/>
                    <a:pt x="117811" y="92872"/>
                    <a:pt x="120000" y="87446"/>
                  </a:cubicBezTo>
                  <a:lnTo>
                    <a:pt x="0" y="0"/>
                  </a:lnTo>
                  <a:cubicBezTo>
                    <a:pt x="0" y="1914"/>
                    <a:pt x="0" y="2872"/>
                    <a:pt x="386" y="4468"/>
                  </a:cubicBezTo>
                  <a:cubicBezTo>
                    <a:pt x="1416" y="9255"/>
                    <a:pt x="9527" y="45957"/>
                    <a:pt x="11330" y="55851"/>
                  </a:cubicBezTo>
                  <a:close/>
                </a:path>
              </a:pathLst>
            </a:custGeom>
            <a:solidFill>
              <a:srgbClr val="ffd966"/>
            </a:solidFill>
            <a:ln>
              <a:noFill/>
            </a:ln>
          </p:spPr>
          <p:style>
            <a:lnRef idx="0"/>
            <a:fillRef idx="0"/>
            <a:effectRef idx="0"/>
            <a:fontRef idx="minor"/>
          </p:style>
        </p:sp>
        <p:sp>
          <p:nvSpPr>
            <p:cNvPr id="809" name="CustomShape 104"/>
            <p:cNvSpPr/>
            <p:nvPr/>
          </p:nvSpPr>
          <p:spPr>
            <a:xfrm>
              <a:off x="9140400" y="862920"/>
              <a:ext cx="100800" cy="33840"/>
            </a:xfrm>
            <a:custGeom>
              <a:avLst/>
              <a:gdLst/>
              <a:ahLst/>
              <a:rect l="l" t="t" r="r" b="b"/>
              <a:pathLst>
                <a:path w="120000" h="120000">
                  <a:moveTo>
                    <a:pt x="119052" y="106771"/>
                  </a:moveTo>
                  <a:cubicBezTo>
                    <a:pt x="117986" y="114960"/>
                    <a:pt x="115024" y="120000"/>
                    <a:pt x="112300" y="117480"/>
                  </a:cubicBezTo>
                  <a:lnTo>
                    <a:pt x="4383" y="32125"/>
                  </a:lnTo>
                  <a:cubicBezTo>
                    <a:pt x="1658" y="30236"/>
                    <a:pt x="0" y="21417"/>
                    <a:pt x="947" y="13543"/>
                  </a:cubicBezTo>
                  <a:lnTo>
                    <a:pt x="947" y="13543"/>
                  </a:lnTo>
                  <a:cubicBezTo>
                    <a:pt x="2013" y="5354"/>
                    <a:pt x="4975" y="0"/>
                    <a:pt x="7699" y="2834"/>
                  </a:cubicBezTo>
                  <a:lnTo>
                    <a:pt x="115616" y="88188"/>
                  </a:lnTo>
                  <a:cubicBezTo>
                    <a:pt x="118696" y="90078"/>
                    <a:pt x="120000" y="97952"/>
                    <a:pt x="119052" y="106771"/>
                  </a:cubicBezTo>
                  <a:lnTo>
                    <a:pt x="119052" y="106771"/>
                  </a:lnTo>
                  <a:close/>
                </a:path>
              </a:pathLst>
            </a:custGeom>
            <a:solidFill>
              <a:srgbClr val="ffd966"/>
            </a:solidFill>
            <a:ln>
              <a:noFill/>
            </a:ln>
          </p:spPr>
          <p:style>
            <a:lnRef idx="0"/>
            <a:fillRef idx="0"/>
            <a:effectRef idx="0"/>
            <a:fontRef idx="minor"/>
          </p:style>
        </p:sp>
        <p:sp>
          <p:nvSpPr>
            <p:cNvPr id="810" name="CustomShape 105"/>
            <p:cNvSpPr/>
            <p:nvPr/>
          </p:nvSpPr>
          <p:spPr>
            <a:xfrm>
              <a:off x="9136440" y="875520"/>
              <a:ext cx="101520" cy="34560"/>
            </a:xfrm>
            <a:custGeom>
              <a:avLst/>
              <a:gdLst/>
              <a:ahLst/>
              <a:rect l="l" t="t" r="r" b="b"/>
              <a:pathLst>
                <a:path w="120000" h="120000">
                  <a:moveTo>
                    <a:pt x="118934" y="106456"/>
                  </a:moveTo>
                  <a:cubicBezTo>
                    <a:pt x="117988" y="114645"/>
                    <a:pt x="114911" y="120000"/>
                    <a:pt x="112307" y="117165"/>
                  </a:cubicBezTo>
                  <a:lnTo>
                    <a:pt x="4378" y="31811"/>
                  </a:lnTo>
                  <a:cubicBezTo>
                    <a:pt x="1656" y="30236"/>
                    <a:pt x="0" y="21102"/>
                    <a:pt x="1065" y="13228"/>
                  </a:cubicBezTo>
                  <a:lnTo>
                    <a:pt x="1065" y="13228"/>
                  </a:lnTo>
                  <a:cubicBezTo>
                    <a:pt x="2011" y="5354"/>
                    <a:pt x="5088" y="0"/>
                    <a:pt x="7692" y="2519"/>
                  </a:cubicBezTo>
                  <a:lnTo>
                    <a:pt x="115621" y="87874"/>
                  </a:lnTo>
                  <a:cubicBezTo>
                    <a:pt x="118224" y="89763"/>
                    <a:pt x="120000" y="98582"/>
                    <a:pt x="118934" y="106456"/>
                  </a:cubicBezTo>
                  <a:lnTo>
                    <a:pt x="118934" y="106456"/>
                  </a:lnTo>
                  <a:close/>
                </a:path>
              </a:pathLst>
            </a:custGeom>
            <a:solidFill>
              <a:srgbClr val="ffd966"/>
            </a:solidFill>
            <a:ln>
              <a:noFill/>
            </a:ln>
          </p:spPr>
          <p:style>
            <a:lnRef idx="0"/>
            <a:fillRef idx="0"/>
            <a:effectRef idx="0"/>
            <a:fontRef idx="minor"/>
          </p:style>
        </p:sp>
        <p:sp>
          <p:nvSpPr>
            <p:cNvPr id="811" name="CustomShape 106"/>
            <p:cNvSpPr/>
            <p:nvPr/>
          </p:nvSpPr>
          <p:spPr>
            <a:xfrm>
              <a:off x="9132120" y="888480"/>
              <a:ext cx="101520" cy="34560"/>
            </a:xfrm>
            <a:custGeom>
              <a:avLst/>
              <a:gdLst/>
              <a:ahLst/>
              <a:rect l="l" t="t" r="r" b="b"/>
              <a:pathLst>
                <a:path w="120000" h="120000">
                  <a:moveTo>
                    <a:pt x="119052" y="106771"/>
                  </a:moveTo>
                  <a:cubicBezTo>
                    <a:pt x="117986" y="114645"/>
                    <a:pt x="115024" y="120000"/>
                    <a:pt x="112300" y="117165"/>
                  </a:cubicBezTo>
                  <a:lnTo>
                    <a:pt x="4383" y="31811"/>
                  </a:lnTo>
                  <a:cubicBezTo>
                    <a:pt x="1658" y="30236"/>
                    <a:pt x="0" y="21417"/>
                    <a:pt x="947" y="13228"/>
                  </a:cubicBezTo>
                  <a:lnTo>
                    <a:pt x="947" y="13228"/>
                  </a:lnTo>
                  <a:cubicBezTo>
                    <a:pt x="2013" y="5354"/>
                    <a:pt x="4975" y="0"/>
                    <a:pt x="7699" y="2519"/>
                  </a:cubicBezTo>
                  <a:lnTo>
                    <a:pt x="115735" y="87874"/>
                  </a:lnTo>
                  <a:cubicBezTo>
                    <a:pt x="118341" y="89763"/>
                    <a:pt x="120000" y="98582"/>
                    <a:pt x="119052" y="106771"/>
                  </a:cubicBezTo>
                  <a:lnTo>
                    <a:pt x="119052" y="106771"/>
                  </a:lnTo>
                  <a:close/>
                </a:path>
              </a:pathLst>
            </a:custGeom>
            <a:solidFill>
              <a:srgbClr val="ffd966"/>
            </a:solidFill>
            <a:ln>
              <a:noFill/>
            </a:ln>
          </p:spPr>
          <p:style>
            <a:lnRef idx="0"/>
            <a:fillRef idx="0"/>
            <a:effectRef idx="0"/>
            <a:fontRef idx="minor"/>
          </p:style>
        </p:sp>
        <p:sp>
          <p:nvSpPr>
            <p:cNvPr id="812" name="CustomShape 107"/>
            <p:cNvSpPr/>
            <p:nvPr/>
          </p:nvSpPr>
          <p:spPr>
            <a:xfrm>
              <a:off x="9128880" y="899640"/>
              <a:ext cx="100440" cy="30960"/>
            </a:xfrm>
            <a:custGeom>
              <a:avLst/>
              <a:gdLst/>
              <a:ahLst/>
              <a:rect l="l" t="t" r="r" b="b"/>
              <a:pathLst>
                <a:path w="120000" h="120000">
                  <a:moveTo>
                    <a:pt x="119281" y="111279"/>
                  </a:moveTo>
                  <a:cubicBezTo>
                    <a:pt x="118682" y="117209"/>
                    <a:pt x="115928" y="120000"/>
                    <a:pt x="113173" y="117209"/>
                  </a:cubicBezTo>
                  <a:lnTo>
                    <a:pt x="4670" y="23720"/>
                  </a:lnTo>
                  <a:cubicBezTo>
                    <a:pt x="2035" y="21627"/>
                    <a:pt x="0" y="14651"/>
                    <a:pt x="718" y="8720"/>
                  </a:cubicBezTo>
                  <a:lnTo>
                    <a:pt x="718" y="8720"/>
                  </a:lnTo>
                  <a:cubicBezTo>
                    <a:pt x="1317" y="3139"/>
                    <a:pt x="4071" y="0"/>
                    <a:pt x="6706" y="3139"/>
                  </a:cubicBezTo>
                  <a:lnTo>
                    <a:pt x="115209" y="96627"/>
                  </a:lnTo>
                  <a:cubicBezTo>
                    <a:pt x="118323" y="99418"/>
                    <a:pt x="120000" y="105348"/>
                    <a:pt x="119281" y="111279"/>
                  </a:cubicBezTo>
                  <a:lnTo>
                    <a:pt x="119281" y="111279"/>
                  </a:lnTo>
                  <a:close/>
                </a:path>
              </a:pathLst>
            </a:custGeom>
            <a:solidFill>
              <a:srgbClr val="ffd966"/>
            </a:solidFill>
            <a:ln>
              <a:noFill/>
            </a:ln>
          </p:spPr>
          <p:style>
            <a:lnRef idx="0"/>
            <a:fillRef idx="0"/>
            <a:effectRef idx="0"/>
            <a:fontRef idx="minor"/>
          </p:style>
        </p:sp>
        <p:sp>
          <p:nvSpPr>
            <p:cNvPr id="813" name="CustomShape 108"/>
            <p:cNvSpPr/>
            <p:nvPr/>
          </p:nvSpPr>
          <p:spPr>
            <a:xfrm>
              <a:off x="9144360" y="850320"/>
              <a:ext cx="102240" cy="34560"/>
            </a:xfrm>
            <a:custGeom>
              <a:avLst/>
              <a:gdLst/>
              <a:ahLst/>
              <a:rect l="l" t="t" r="r" b="b"/>
              <a:pathLst>
                <a:path w="120000" h="120000">
                  <a:moveTo>
                    <a:pt x="118948" y="106875"/>
                  </a:moveTo>
                  <a:cubicBezTo>
                    <a:pt x="118013" y="114687"/>
                    <a:pt x="115092" y="120000"/>
                    <a:pt x="112405" y="117500"/>
                  </a:cubicBezTo>
                  <a:lnTo>
                    <a:pt x="4206" y="31875"/>
                  </a:lnTo>
                  <a:cubicBezTo>
                    <a:pt x="1635" y="30000"/>
                    <a:pt x="0" y="21250"/>
                    <a:pt x="934" y="13437"/>
                  </a:cubicBezTo>
                  <a:lnTo>
                    <a:pt x="934" y="13437"/>
                  </a:lnTo>
                  <a:cubicBezTo>
                    <a:pt x="1869" y="5312"/>
                    <a:pt x="4907" y="0"/>
                    <a:pt x="7478" y="2812"/>
                  </a:cubicBezTo>
                  <a:lnTo>
                    <a:pt x="115676" y="88437"/>
                  </a:lnTo>
                  <a:cubicBezTo>
                    <a:pt x="118364" y="90000"/>
                    <a:pt x="120000" y="98750"/>
                    <a:pt x="118948" y="106875"/>
                  </a:cubicBezTo>
                  <a:lnTo>
                    <a:pt x="118948" y="106875"/>
                  </a:lnTo>
                  <a:close/>
                </a:path>
              </a:pathLst>
            </a:custGeom>
            <a:solidFill>
              <a:srgbClr val="ffd966"/>
            </a:solidFill>
            <a:ln>
              <a:noFill/>
            </a:ln>
          </p:spPr>
          <p:style>
            <a:lnRef idx="0"/>
            <a:fillRef idx="0"/>
            <a:effectRef idx="0"/>
            <a:fontRef idx="minor"/>
          </p:style>
        </p:sp>
        <p:sp>
          <p:nvSpPr>
            <p:cNvPr id="814" name="CustomShape 109"/>
            <p:cNvSpPr/>
            <p:nvPr/>
          </p:nvSpPr>
          <p:spPr>
            <a:xfrm>
              <a:off x="9147240" y="594720"/>
              <a:ext cx="210240" cy="251640"/>
            </a:xfrm>
            <a:custGeom>
              <a:avLst/>
              <a:gdLst/>
              <a:ahLst/>
              <a:rect l="l" t="t" r="r" b="b"/>
              <a:pathLst>
                <a:path w="120000" h="120000">
                  <a:moveTo>
                    <a:pt x="76348" y="3684"/>
                  </a:moveTo>
                  <a:lnTo>
                    <a:pt x="72182" y="2687"/>
                  </a:lnTo>
                  <a:cubicBezTo>
                    <a:pt x="57974" y="0"/>
                    <a:pt x="44450" y="1213"/>
                    <a:pt x="31269" y="6849"/>
                  </a:cubicBezTo>
                  <a:cubicBezTo>
                    <a:pt x="25962" y="9060"/>
                    <a:pt x="20313" y="11618"/>
                    <a:pt x="15634" y="15780"/>
                  </a:cubicBezTo>
                  <a:cubicBezTo>
                    <a:pt x="10499" y="20289"/>
                    <a:pt x="6790" y="25187"/>
                    <a:pt x="4222" y="31083"/>
                  </a:cubicBezTo>
                  <a:lnTo>
                    <a:pt x="3081" y="33988"/>
                  </a:lnTo>
                  <a:cubicBezTo>
                    <a:pt x="684" y="41835"/>
                    <a:pt x="0" y="48208"/>
                    <a:pt x="1141" y="53843"/>
                  </a:cubicBezTo>
                  <a:cubicBezTo>
                    <a:pt x="2282" y="59436"/>
                    <a:pt x="3880" y="64942"/>
                    <a:pt x="5477" y="70231"/>
                  </a:cubicBezTo>
                  <a:lnTo>
                    <a:pt x="6162" y="72442"/>
                  </a:lnTo>
                  <a:cubicBezTo>
                    <a:pt x="6447" y="73656"/>
                    <a:pt x="6961" y="74869"/>
                    <a:pt x="7246" y="76083"/>
                  </a:cubicBezTo>
                  <a:cubicBezTo>
                    <a:pt x="8901" y="81112"/>
                    <a:pt x="10841" y="86748"/>
                    <a:pt x="10499" y="92861"/>
                  </a:cubicBezTo>
                  <a:cubicBezTo>
                    <a:pt x="10328" y="95419"/>
                    <a:pt x="9700" y="98106"/>
                    <a:pt x="9186" y="100708"/>
                  </a:cubicBezTo>
                  <a:cubicBezTo>
                    <a:pt x="8901" y="102052"/>
                    <a:pt x="8559" y="103265"/>
                    <a:pt x="8388" y="104609"/>
                  </a:cubicBezTo>
                  <a:cubicBezTo>
                    <a:pt x="8102" y="106213"/>
                    <a:pt x="9015" y="108034"/>
                    <a:pt x="10328" y="109725"/>
                  </a:cubicBezTo>
                  <a:cubicBezTo>
                    <a:pt x="15805" y="110852"/>
                    <a:pt x="21740" y="112066"/>
                    <a:pt x="28701" y="113670"/>
                  </a:cubicBezTo>
                  <a:cubicBezTo>
                    <a:pt x="33209" y="114624"/>
                    <a:pt x="37888" y="115751"/>
                    <a:pt x="42396" y="116835"/>
                  </a:cubicBezTo>
                  <a:cubicBezTo>
                    <a:pt x="46904" y="117962"/>
                    <a:pt x="51583" y="118916"/>
                    <a:pt x="56091" y="120000"/>
                  </a:cubicBezTo>
                  <a:cubicBezTo>
                    <a:pt x="58487" y="118569"/>
                    <a:pt x="60427" y="115361"/>
                    <a:pt x="62368" y="112326"/>
                  </a:cubicBezTo>
                  <a:cubicBezTo>
                    <a:pt x="63794" y="109855"/>
                    <a:pt x="65392" y="107427"/>
                    <a:pt x="67332" y="105216"/>
                  </a:cubicBezTo>
                  <a:cubicBezTo>
                    <a:pt x="71669" y="100578"/>
                    <a:pt x="76975" y="96416"/>
                    <a:pt x="81825" y="92861"/>
                  </a:cubicBezTo>
                  <a:cubicBezTo>
                    <a:pt x="82967" y="91994"/>
                    <a:pt x="84108" y="91040"/>
                    <a:pt x="85192" y="90173"/>
                  </a:cubicBezTo>
                  <a:lnTo>
                    <a:pt x="89871" y="86618"/>
                  </a:lnTo>
                  <a:cubicBezTo>
                    <a:pt x="100199" y="78771"/>
                    <a:pt x="109843" y="71445"/>
                    <a:pt x="115663" y="58959"/>
                  </a:cubicBezTo>
                  <a:lnTo>
                    <a:pt x="115948" y="57875"/>
                  </a:lnTo>
                  <a:cubicBezTo>
                    <a:pt x="120000" y="46127"/>
                    <a:pt x="118402" y="35245"/>
                    <a:pt x="110984" y="24841"/>
                  </a:cubicBezTo>
                  <a:cubicBezTo>
                    <a:pt x="104079" y="15043"/>
                    <a:pt x="92439" y="7933"/>
                    <a:pt x="76348" y="3684"/>
                  </a:cubicBezTo>
                  <a:close/>
                </a:path>
              </a:pathLst>
            </a:custGeom>
            <a:solidFill>
              <a:srgbClr val="f18d87"/>
            </a:solidFill>
            <a:ln>
              <a:noFill/>
            </a:ln>
          </p:spPr>
          <p:style>
            <a:lnRef idx="0"/>
            <a:fillRef idx="0"/>
            <a:effectRef idx="0"/>
            <a:fontRef idx="minor"/>
          </p:style>
        </p:sp>
        <p:sp>
          <p:nvSpPr>
            <p:cNvPr id="815" name="CustomShape 110"/>
            <p:cNvSpPr/>
            <p:nvPr/>
          </p:nvSpPr>
          <p:spPr>
            <a:xfrm>
              <a:off x="9147240" y="594720"/>
              <a:ext cx="210240" cy="251640"/>
            </a:xfrm>
            <a:custGeom>
              <a:avLst/>
              <a:gdLst/>
              <a:ahLst/>
              <a:rect l="l" t="t" r="r" b="b"/>
              <a:pathLst>
                <a:path w="120000" h="120000">
                  <a:moveTo>
                    <a:pt x="110984" y="24710"/>
                  </a:moveTo>
                  <a:cubicBezTo>
                    <a:pt x="104079" y="15043"/>
                    <a:pt x="92439" y="8063"/>
                    <a:pt x="76348" y="3684"/>
                  </a:cubicBezTo>
                  <a:lnTo>
                    <a:pt x="72182" y="2687"/>
                  </a:lnTo>
                  <a:cubicBezTo>
                    <a:pt x="57974" y="0"/>
                    <a:pt x="44621" y="1213"/>
                    <a:pt x="31269" y="6849"/>
                  </a:cubicBezTo>
                  <a:cubicBezTo>
                    <a:pt x="25962" y="9060"/>
                    <a:pt x="20313" y="11618"/>
                    <a:pt x="15634" y="15780"/>
                  </a:cubicBezTo>
                  <a:cubicBezTo>
                    <a:pt x="10499" y="20289"/>
                    <a:pt x="6790" y="25187"/>
                    <a:pt x="4222" y="31083"/>
                  </a:cubicBezTo>
                  <a:lnTo>
                    <a:pt x="3081" y="33988"/>
                  </a:lnTo>
                  <a:cubicBezTo>
                    <a:pt x="684" y="41835"/>
                    <a:pt x="0" y="48208"/>
                    <a:pt x="1141" y="53843"/>
                  </a:cubicBezTo>
                  <a:cubicBezTo>
                    <a:pt x="2282" y="59436"/>
                    <a:pt x="3880" y="64942"/>
                    <a:pt x="5477" y="70231"/>
                  </a:cubicBezTo>
                  <a:lnTo>
                    <a:pt x="6162" y="72442"/>
                  </a:lnTo>
                  <a:cubicBezTo>
                    <a:pt x="6447" y="73656"/>
                    <a:pt x="6961" y="74869"/>
                    <a:pt x="7246" y="76083"/>
                  </a:cubicBezTo>
                  <a:cubicBezTo>
                    <a:pt x="8901" y="81112"/>
                    <a:pt x="10841" y="86748"/>
                    <a:pt x="10499" y="92861"/>
                  </a:cubicBezTo>
                  <a:cubicBezTo>
                    <a:pt x="10328" y="95419"/>
                    <a:pt x="9700" y="98106"/>
                    <a:pt x="9186" y="100708"/>
                  </a:cubicBezTo>
                  <a:cubicBezTo>
                    <a:pt x="8901" y="102052"/>
                    <a:pt x="8559" y="103265"/>
                    <a:pt x="8388" y="104609"/>
                  </a:cubicBezTo>
                  <a:cubicBezTo>
                    <a:pt x="8102" y="106213"/>
                    <a:pt x="9015" y="108034"/>
                    <a:pt x="10328" y="109725"/>
                  </a:cubicBezTo>
                  <a:cubicBezTo>
                    <a:pt x="15805" y="110852"/>
                    <a:pt x="21740" y="112066"/>
                    <a:pt x="28701" y="113670"/>
                  </a:cubicBezTo>
                  <a:cubicBezTo>
                    <a:pt x="33209" y="114624"/>
                    <a:pt x="37888" y="115751"/>
                    <a:pt x="42396" y="116835"/>
                  </a:cubicBezTo>
                  <a:cubicBezTo>
                    <a:pt x="46904" y="117962"/>
                    <a:pt x="51583" y="118916"/>
                    <a:pt x="56091" y="120000"/>
                  </a:cubicBezTo>
                  <a:cubicBezTo>
                    <a:pt x="58487" y="118569"/>
                    <a:pt x="60427" y="115361"/>
                    <a:pt x="62368" y="112326"/>
                  </a:cubicBezTo>
                  <a:cubicBezTo>
                    <a:pt x="63794" y="109855"/>
                    <a:pt x="65392" y="107427"/>
                    <a:pt x="67332" y="105216"/>
                  </a:cubicBezTo>
                  <a:cubicBezTo>
                    <a:pt x="71669" y="100578"/>
                    <a:pt x="76975" y="96416"/>
                    <a:pt x="81825" y="92861"/>
                  </a:cubicBezTo>
                  <a:cubicBezTo>
                    <a:pt x="82967" y="91994"/>
                    <a:pt x="84108" y="91040"/>
                    <a:pt x="85192" y="90173"/>
                  </a:cubicBezTo>
                  <a:lnTo>
                    <a:pt x="89871" y="86618"/>
                  </a:lnTo>
                  <a:cubicBezTo>
                    <a:pt x="100199" y="78771"/>
                    <a:pt x="109843" y="71445"/>
                    <a:pt x="115663" y="58959"/>
                  </a:cubicBezTo>
                  <a:lnTo>
                    <a:pt x="116119" y="57875"/>
                  </a:lnTo>
                  <a:cubicBezTo>
                    <a:pt x="120000" y="45997"/>
                    <a:pt x="118402" y="35115"/>
                    <a:pt x="110984" y="24710"/>
                  </a:cubicBezTo>
                  <a:close/>
                </a:path>
              </a:pathLst>
            </a:custGeom>
            <a:solidFill>
              <a:srgbClr val="e83e33"/>
            </a:solidFill>
            <a:ln>
              <a:noFill/>
            </a:ln>
          </p:spPr>
          <p:style>
            <a:lnRef idx="0"/>
            <a:fillRef idx="0"/>
            <a:effectRef idx="0"/>
            <a:fontRef idx="minor"/>
          </p:style>
        </p:sp>
        <p:sp>
          <p:nvSpPr>
            <p:cNvPr id="816" name="CustomShape 111"/>
            <p:cNvSpPr/>
            <p:nvPr/>
          </p:nvSpPr>
          <p:spPr>
            <a:xfrm>
              <a:off x="9147240" y="594360"/>
              <a:ext cx="210240" cy="251640"/>
            </a:xfrm>
            <a:custGeom>
              <a:avLst/>
              <a:gdLst/>
              <a:ahLst/>
              <a:rect l="l" t="t" r="r" b="b"/>
              <a:pathLst>
                <a:path w="120000" h="120000">
                  <a:moveTo>
                    <a:pt x="89871" y="86587"/>
                  </a:moveTo>
                  <a:lnTo>
                    <a:pt x="85192" y="90140"/>
                  </a:lnTo>
                  <a:cubicBezTo>
                    <a:pt x="84108" y="91007"/>
                    <a:pt x="82967" y="91874"/>
                    <a:pt x="81825" y="92827"/>
                  </a:cubicBezTo>
                  <a:cubicBezTo>
                    <a:pt x="77146" y="96511"/>
                    <a:pt x="71669" y="100541"/>
                    <a:pt x="67332" y="105178"/>
                  </a:cubicBezTo>
                  <a:cubicBezTo>
                    <a:pt x="65392" y="107388"/>
                    <a:pt x="63794" y="109859"/>
                    <a:pt x="62368" y="112286"/>
                  </a:cubicBezTo>
                  <a:cubicBezTo>
                    <a:pt x="60427" y="115449"/>
                    <a:pt x="58487" y="118656"/>
                    <a:pt x="56091" y="120000"/>
                  </a:cubicBezTo>
                  <a:cubicBezTo>
                    <a:pt x="51412" y="118873"/>
                    <a:pt x="46904" y="117919"/>
                    <a:pt x="42396" y="116793"/>
                  </a:cubicBezTo>
                  <a:cubicBezTo>
                    <a:pt x="37717" y="115709"/>
                    <a:pt x="33209" y="114712"/>
                    <a:pt x="28701" y="113629"/>
                  </a:cubicBezTo>
                  <a:cubicBezTo>
                    <a:pt x="21740" y="112026"/>
                    <a:pt x="15805" y="110812"/>
                    <a:pt x="10328" y="109729"/>
                  </a:cubicBezTo>
                  <a:cubicBezTo>
                    <a:pt x="9015" y="107995"/>
                    <a:pt x="8216" y="106175"/>
                    <a:pt x="8388" y="104572"/>
                  </a:cubicBezTo>
                  <a:cubicBezTo>
                    <a:pt x="8559" y="103358"/>
                    <a:pt x="8901" y="102015"/>
                    <a:pt x="9186" y="100671"/>
                  </a:cubicBezTo>
                  <a:cubicBezTo>
                    <a:pt x="9871" y="98114"/>
                    <a:pt x="10328" y="95427"/>
                    <a:pt x="10499" y="92827"/>
                  </a:cubicBezTo>
                  <a:cubicBezTo>
                    <a:pt x="10841" y="86717"/>
                    <a:pt x="8901" y="81083"/>
                    <a:pt x="7246" y="76099"/>
                  </a:cubicBezTo>
                  <a:cubicBezTo>
                    <a:pt x="6961" y="74842"/>
                    <a:pt x="6447" y="73629"/>
                    <a:pt x="6162" y="72416"/>
                  </a:cubicBezTo>
                  <a:lnTo>
                    <a:pt x="5477" y="70205"/>
                  </a:lnTo>
                  <a:cubicBezTo>
                    <a:pt x="3880" y="64962"/>
                    <a:pt x="2282" y="59458"/>
                    <a:pt x="1141" y="53824"/>
                  </a:cubicBezTo>
                  <a:cubicBezTo>
                    <a:pt x="0" y="48190"/>
                    <a:pt x="684" y="41820"/>
                    <a:pt x="3081" y="34019"/>
                  </a:cubicBezTo>
                  <a:lnTo>
                    <a:pt x="4222" y="31072"/>
                  </a:lnTo>
                  <a:cubicBezTo>
                    <a:pt x="6790" y="25308"/>
                    <a:pt x="10499" y="20325"/>
                    <a:pt x="15634" y="15774"/>
                  </a:cubicBezTo>
                  <a:cubicBezTo>
                    <a:pt x="20313" y="11744"/>
                    <a:pt x="25962" y="9057"/>
                    <a:pt x="31269" y="6847"/>
                  </a:cubicBezTo>
                  <a:cubicBezTo>
                    <a:pt x="44621" y="1343"/>
                    <a:pt x="57974" y="0"/>
                    <a:pt x="72182" y="2686"/>
                  </a:cubicBezTo>
                  <a:lnTo>
                    <a:pt x="76348" y="3683"/>
                  </a:lnTo>
                  <a:cubicBezTo>
                    <a:pt x="92439" y="7973"/>
                    <a:pt x="104194" y="15037"/>
                    <a:pt x="110984" y="24702"/>
                  </a:cubicBezTo>
                  <a:cubicBezTo>
                    <a:pt x="118402" y="35102"/>
                    <a:pt x="120000" y="45980"/>
                    <a:pt x="115948" y="57724"/>
                  </a:cubicBezTo>
                  <a:lnTo>
                    <a:pt x="115492" y="58851"/>
                  </a:lnTo>
                  <a:cubicBezTo>
                    <a:pt x="109843" y="71419"/>
                    <a:pt x="100199" y="78786"/>
                    <a:pt x="89871" y="86587"/>
                  </a:cubicBezTo>
                  <a:close/>
                </a:path>
              </a:pathLst>
            </a:custGeom>
            <a:solidFill>
              <a:srgbClr val="ffd966"/>
            </a:solidFill>
            <a:ln>
              <a:noFill/>
            </a:ln>
          </p:spPr>
          <p:style>
            <a:lnRef idx="0"/>
            <a:fillRef idx="0"/>
            <a:effectRef idx="0"/>
            <a:fontRef idx="minor"/>
          </p:style>
        </p:sp>
      </p:grpSp>
      <p:sp>
        <p:nvSpPr>
          <p:cNvPr id="817" name="CustomShape 112"/>
          <p:cNvSpPr/>
          <p:nvPr/>
        </p:nvSpPr>
        <p:spPr>
          <a:xfrm>
            <a:off x="868320" y="1815840"/>
            <a:ext cx="6671880" cy="664560"/>
          </a:xfrm>
          <a:prstGeom prst="rect">
            <a:avLst/>
          </a:prstGeom>
          <a:noFill/>
          <a:ln>
            <a:noFill/>
          </a:ln>
        </p:spPr>
        <p:style>
          <a:lnRef idx="0"/>
          <a:fillRef idx="0"/>
          <a:effectRef idx="0"/>
          <a:fontRef idx="minor"/>
        </p:style>
        <p:txBody>
          <a:bodyPr tIns="91440" bIns="91440"/>
          <a:p>
            <a:pPr>
              <a:lnSpc>
                <a:spcPct val="100000"/>
              </a:lnSpc>
            </a:pPr>
            <a:r>
              <a:rPr b="1" lang="ca-ES" sz="3800" spc="-1" strike="noStrike">
                <a:solidFill>
                  <a:srgbClr val="595959"/>
                </a:solidFill>
                <a:latin typeface="Raleway"/>
                <a:ea typeface="Raleway"/>
              </a:rPr>
              <a:t>Visitamos Discovery API</a:t>
            </a:r>
            <a:endParaRPr b="0" lang="ca-ES" sz="3800" spc="-1" strike="noStrike">
              <a:latin typeface="Arial"/>
            </a:endParaRPr>
          </a:p>
        </p:txBody>
      </p:sp>
      <p:sp>
        <p:nvSpPr>
          <p:cNvPr id="818" name="CustomShape 113"/>
          <p:cNvSpPr/>
          <p:nvPr/>
        </p:nvSpPr>
        <p:spPr>
          <a:xfrm>
            <a:off x="4189680" y="6949440"/>
            <a:ext cx="4957560" cy="352080"/>
          </a:xfrm>
          <a:prstGeom prst="rect">
            <a:avLst/>
          </a:prstGeom>
          <a:noFill/>
          <a:ln>
            <a:noFill/>
          </a:ln>
        </p:spPr>
        <p:style>
          <a:lnRef idx="0"/>
          <a:fillRef idx="0"/>
          <a:effectRef idx="0"/>
          <a:fontRef idx="minor"/>
        </p:style>
        <p:txBody>
          <a:bodyPr/>
          <a:p>
            <a:pPr algn="ctr">
              <a:lnSpc>
                <a:spcPct val="100000"/>
              </a:lnSpc>
            </a:pPr>
            <a:r>
              <a:rPr b="1" lang="ca-ES" sz="1800" spc="-1" strike="noStrike">
                <a:solidFill>
                  <a:srgbClr val="595959"/>
                </a:solidFill>
                <a:latin typeface="Raleway"/>
                <a:ea typeface="Raleway"/>
              </a:rPr>
              <a:t>Actividad individual, tiempo</a:t>
            </a:r>
            <a:r>
              <a:rPr b="1" i="1" lang="ca-ES" sz="1800" spc="-1" strike="noStrike">
                <a:solidFill>
                  <a:srgbClr val="595959"/>
                </a:solidFill>
                <a:latin typeface="Raleway"/>
                <a:ea typeface="Raleway"/>
              </a:rPr>
              <a:t>: 15 minutos</a:t>
            </a:r>
            <a:endParaRPr b="0" lang="ca-ES" sz="1800" spc="-1" strike="noStrike">
              <a:latin typeface="Arial"/>
            </a:endParaRPr>
          </a:p>
        </p:txBody>
      </p:sp>
      <p:sp>
        <p:nvSpPr>
          <p:cNvPr id="819" name="CustomShape 114"/>
          <p:cNvSpPr/>
          <p:nvPr/>
        </p:nvSpPr>
        <p:spPr>
          <a:xfrm>
            <a:off x="868320" y="2958840"/>
            <a:ext cx="6626160" cy="943560"/>
          </a:xfrm>
          <a:prstGeom prst="rect">
            <a:avLst/>
          </a:prstGeom>
          <a:noFill/>
          <a:ln>
            <a:noFill/>
          </a:ln>
        </p:spPr>
        <p:style>
          <a:lnRef idx="0"/>
          <a:fillRef idx="0"/>
          <a:effectRef idx="0"/>
          <a:fontRef idx="minor"/>
        </p:style>
        <p:txBody>
          <a:bodyPr lIns="90000" rIns="90000" tIns="45000" bIns="45000"/>
          <a:p>
            <a:pPr>
              <a:lnSpc>
                <a:spcPct val="100000"/>
              </a:lnSpc>
            </a:pPr>
            <a:r>
              <a:rPr b="0" lang="ca-ES" sz="2800" spc="-1" strike="noStrike" u="sng">
                <a:solidFill>
                  <a:srgbClr val="0097a7"/>
                </a:solidFill>
                <a:uFillTx/>
                <a:latin typeface="Arial"/>
                <a:ea typeface="Arial"/>
                <a:hlinkClick r:id="rId1"/>
              </a:rPr>
              <a:t>http://docs.socratadiscovery.apiary.io</a:t>
            </a:r>
            <a:endParaRPr b="0" lang="ca-ES" sz="2800" spc="-1" strike="noStrike">
              <a:latin typeface="Arial"/>
            </a:endParaRPr>
          </a:p>
          <a:p>
            <a:pPr>
              <a:lnSpc>
                <a:spcPct val="100000"/>
              </a:lnSpc>
            </a:pPr>
            <a:endParaRPr b="0" lang="ca-ES" sz="2800" spc="-1" strike="noStrike">
              <a:latin typeface="Arial"/>
            </a:endParaRPr>
          </a:p>
        </p:txBody>
      </p:sp>
      <p:pic>
        <p:nvPicPr>
          <p:cNvPr id="820" name="Imagen 128" descr=""/>
          <p:cNvPicPr/>
          <p:nvPr/>
        </p:nvPicPr>
        <p:blipFill>
          <a:blip r:embed="rId2"/>
          <a:stretch/>
        </p:blipFill>
        <p:spPr>
          <a:xfrm>
            <a:off x="2532960" y="3980880"/>
            <a:ext cx="4050360" cy="2473200"/>
          </a:xfrm>
          <a:prstGeom prst="rect">
            <a:avLst/>
          </a:prstGeom>
          <a:ln>
            <a:noFill/>
          </a:ln>
          <a:effectLst>
            <a:outerShdw algn="tl" blurRad="50800" dir="2700000" dist="38100" rotWithShape="0">
              <a:srgbClr val="000000">
                <a:alpha val="40000"/>
              </a:srgbClr>
            </a:outerShdw>
          </a:effectLst>
        </p:spPr>
      </p:pic>
    </p:spTree>
  </p:cSld>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1" name="CustomShape 1"/>
          <p:cNvSpPr/>
          <p:nvPr/>
        </p:nvSpPr>
        <p:spPr>
          <a:xfrm>
            <a:off x="3746160" y="2984760"/>
            <a:ext cx="2620800" cy="739080"/>
          </a:xfrm>
          <a:prstGeom prst="rect">
            <a:avLst/>
          </a:prstGeom>
          <a:noFill/>
          <a:ln>
            <a:noFill/>
          </a:ln>
        </p:spPr>
        <p:style>
          <a:lnRef idx="0"/>
          <a:fillRef idx="0"/>
          <a:effectRef idx="0"/>
          <a:fontRef idx="minor"/>
        </p:style>
        <p:txBody>
          <a:bodyPr/>
          <a:p>
            <a:pPr>
              <a:lnSpc>
                <a:spcPct val="100000"/>
              </a:lnSpc>
            </a:pPr>
            <a:r>
              <a:rPr b="1" lang="ca-ES" sz="4000" spc="-1" strike="noStrike">
                <a:solidFill>
                  <a:srgbClr val="00b0f0"/>
                </a:solidFill>
                <a:latin typeface="Raleway"/>
                <a:ea typeface="Arial"/>
              </a:rPr>
              <a:t>API SODA</a:t>
            </a:r>
            <a:endParaRPr b="0" lang="ca-ES" sz="4000" spc="-1" strike="noStrike">
              <a:latin typeface="Arial"/>
            </a:endParaRPr>
          </a:p>
        </p:txBody>
      </p:sp>
      <p:pic>
        <p:nvPicPr>
          <p:cNvPr id="822" name="Shape 56" descr=""/>
          <p:cNvPicPr/>
          <p:nvPr/>
        </p:nvPicPr>
        <p:blipFill>
          <a:blip r:embed="rId1"/>
          <a:stretch/>
        </p:blipFill>
        <p:spPr>
          <a:xfrm>
            <a:off x="8255880" y="6759720"/>
            <a:ext cx="1495440" cy="591840"/>
          </a:xfrm>
          <a:prstGeom prst="rect">
            <a:avLst/>
          </a:prstGeom>
          <a:ln>
            <a:noFill/>
          </a:ln>
        </p:spPr>
      </p:pic>
      <p:pic>
        <p:nvPicPr>
          <p:cNvPr id="823" name="Shape 60" descr=""/>
          <p:cNvPicPr/>
          <p:nvPr/>
        </p:nvPicPr>
        <p:blipFill>
          <a:blip r:embed="rId2"/>
          <a:stretch/>
        </p:blipFill>
        <p:spPr>
          <a:xfrm>
            <a:off x="277200" y="5811120"/>
            <a:ext cx="1748160" cy="1748160"/>
          </a:xfrm>
          <a:prstGeom prst="rect">
            <a:avLst/>
          </a:prstGeom>
          <a:ln>
            <a:noFill/>
          </a:ln>
        </p:spPr>
      </p:pic>
    </p:spTree>
  </p:cSld>
  <p:timing>
    <p:tnLst>
      <p:par>
        <p:cTn id="55" dur="indefinite" restart="never" nodeType="tmRoot">
          <p:childTnLst>
            <p:seq>
              <p:cTn id="56"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4" name="CustomShape 1"/>
          <p:cNvSpPr/>
          <p:nvPr/>
        </p:nvSpPr>
        <p:spPr>
          <a:xfrm>
            <a:off x="511200" y="305640"/>
            <a:ext cx="9034560" cy="338040"/>
          </a:xfrm>
          <a:prstGeom prst="rect">
            <a:avLst/>
          </a:prstGeom>
          <a:noFill/>
          <a:ln>
            <a:noFill/>
          </a:ln>
        </p:spPr>
        <p:style>
          <a:lnRef idx="0"/>
          <a:fillRef idx="0"/>
          <a:effectRef idx="0"/>
          <a:fontRef idx="minor"/>
        </p:style>
        <p:txBody>
          <a:bodyPr/>
          <a:p>
            <a:pPr>
              <a:lnSpc>
                <a:spcPct val="100000"/>
              </a:lnSpc>
            </a:pPr>
            <a:r>
              <a:rPr b="1" lang="ca-ES" sz="2800" spc="-1" strike="noStrike">
                <a:solidFill>
                  <a:srgbClr val="00b0f0"/>
                </a:solidFill>
                <a:latin typeface="Raleway"/>
                <a:ea typeface="Arial"/>
              </a:rPr>
              <a:t>API SODA</a:t>
            </a:r>
            <a:endParaRPr b="0" lang="ca-ES" sz="2800" spc="-1" strike="noStrike">
              <a:latin typeface="Arial"/>
            </a:endParaRPr>
          </a:p>
        </p:txBody>
      </p:sp>
      <p:pic>
        <p:nvPicPr>
          <p:cNvPr id="825" name="Shape 56" descr=""/>
          <p:cNvPicPr/>
          <p:nvPr/>
        </p:nvPicPr>
        <p:blipFill>
          <a:blip r:embed="rId1"/>
          <a:stretch/>
        </p:blipFill>
        <p:spPr>
          <a:xfrm>
            <a:off x="8255880" y="6759720"/>
            <a:ext cx="1495440" cy="591840"/>
          </a:xfrm>
          <a:prstGeom prst="rect">
            <a:avLst/>
          </a:prstGeom>
          <a:ln>
            <a:noFill/>
          </a:ln>
        </p:spPr>
      </p:pic>
      <p:pic>
        <p:nvPicPr>
          <p:cNvPr id="826" name="Shape 60" descr=""/>
          <p:cNvPicPr/>
          <p:nvPr/>
        </p:nvPicPr>
        <p:blipFill>
          <a:blip r:embed="rId2"/>
          <a:stretch/>
        </p:blipFill>
        <p:spPr>
          <a:xfrm>
            <a:off x="277200" y="5811120"/>
            <a:ext cx="1748160" cy="1748160"/>
          </a:xfrm>
          <a:prstGeom prst="rect">
            <a:avLst/>
          </a:prstGeom>
          <a:ln>
            <a:noFill/>
          </a:ln>
        </p:spPr>
      </p:pic>
      <p:sp>
        <p:nvSpPr>
          <p:cNvPr id="827" name="CustomShape 2"/>
          <p:cNvSpPr/>
          <p:nvPr/>
        </p:nvSpPr>
        <p:spPr>
          <a:xfrm>
            <a:off x="1197360" y="1067760"/>
            <a:ext cx="7216560" cy="369000"/>
          </a:xfrm>
          <a:prstGeom prst="rect">
            <a:avLst/>
          </a:prstGeom>
          <a:solidFill>
            <a:schemeClr val="tx2"/>
          </a:solidFill>
          <a:ln w="9360">
            <a:solidFill>
              <a:srgbClr val="f2f2f2"/>
            </a:solidFill>
            <a:round/>
          </a:ln>
        </p:spPr>
        <p:style>
          <a:lnRef idx="0"/>
          <a:fillRef idx="0"/>
          <a:effectRef idx="0"/>
          <a:fontRef idx="minor"/>
        </p:style>
        <p:txBody>
          <a:bodyPr/>
          <a:p>
            <a:pPr>
              <a:lnSpc>
                <a:spcPct val="100000"/>
              </a:lnSpc>
            </a:pPr>
            <a:r>
              <a:rPr b="1" lang="ca-ES" sz="1800" spc="-1" strike="noStrike">
                <a:solidFill>
                  <a:srgbClr val="00b0f0"/>
                </a:solidFill>
                <a:latin typeface="Raleway"/>
                <a:ea typeface="Arial"/>
              </a:rPr>
              <a:t>https://dev.socrata.com/foundry/data.seattle.gov/pvkf-73v3</a:t>
            </a:r>
            <a:endParaRPr b="0" lang="ca-ES" sz="1800" spc="-1" strike="noStrike">
              <a:latin typeface="Arial"/>
            </a:endParaRPr>
          </a:p>
        </p:txBody>
      </p:sp>
      <p:sp>
        <p:nvSpPr>
          <p:cNvPr id="828" name="CustomShape 3"/>
          <p:cNvSpPr/>
          <p:nvPr/>
        </p:nvSpPr>
        <p:spPr>
          <a:xfrm>
            <a:off x="1105560" y="1815480"/>
            <a:ext cx="7308360" cy="2031120"/>
          </a:xfrm>
          <a:prstGeom prst="rect">
            <a:avLst/>
          </a:prstGeom>
          <a:solidFill>
            <a:schemeClr val="tx2"/>
          </a:solidFill>
          <a:ln w="9360">
            <a:solidFill>
              <a:srgbClr val="f2f2f2"/>
            </a:solidFill>
            <a:round/>
          </a:ln>
        </p:spPr>
        <p:style>
          <a:lnRef idx="0"/>
          <a:fillRef idx="0"/>
          <a:effectRef idx="0"/>
          <a:fontRef idx="minor"/>
        </p:style>
        <p:txBody>
          <a:bodyPr/>
          <a:p>
            <a:pPr>
              <a:lnSpc>
                <a:spcPct val="100000"/>
              </a:lnSpc>
            </a:pPr>
            <a:r>
              <a:rPr b="1" lang="ca-ES" sz="1800" spc="-1" strike="noStrike">
                <a:solidFill>
                  <a:srgbClr val="00b0f0"/>
                </a:solidFill>
                <a:latin typeface="Raleway"/>
                <a:ea typeface="Arial"/>
              </a:rPr>
              <a:t>Simple Filters</a:t>
            </a:r>
            <a:endParaRPr b="0" lang="ca-ES" sz="1800" spc="-1" strike="noStrike">
              <a:latin typeface="Arial"/>
            </a:endParaRPr>
          </a:p>
          <a:p>
            <a:pPr>
              <a:lnSpc>
                <a:spcPct val="100000"/>
              </a:lnSpc>
            </a:pPr>
            <a:endParaRPr b="0" lang="ca-ES" sz="1800" spc="-1" strike="noStrike">
              <a:latin typeface="Arial"/>
            </a:endParaRPr>
          </a:p>
          <a:p>
            <a:pPr>
              <a:lnSpc>
                <a:spcPct val="100000"/>
              </a:lnSpc>
            </a:pPr>
            <a:r>
              <a:rPr b="1" lang="ca-ES" sz="1800" spc="-1" strike="noStrike">
                <a:solidFill>
                  <a:srgbClr val="00b0f0"/>
                </a:solidFill>
                <a:latin typeface="Raleway"/>
                <a:ea typeface="Arial"/>
              </a:rPr>
              <a:t>Filtering data is very straightforward. SODA APIs are self-describing — the schema and contents of the dataset itself determines how you can query it. Any field within the data can be used as a filter, simply by appending it to the API endpoint as a GET parameter.</a:t>
            </a:r>
            <a:endParaRPr b="0" lang="ca-ES" sz="1800" spc="-1" strike="noStrike">
              <a:latin typeface="Arial"/>
            </a:endParaRPr>
          </a:p>
        </p:txBody>
      </p:sp>
      <p:sp>
        <p:nvSpPr>
          <p:cNvPr id="829" name="CustomShape 4"/>
          <p:cNvSpPr/>
          <p:nvPr/>
        </p:nvSpPr>
        <p:spPr>
          <a:xfrm>
            <a:off x="1151280" y="4224960"/>
            <a:ext cx="7262640" cy="1753920"/>
          </a:xfrm>
          <a:prstGeom prst="rect">
            <a:avLst/>
          </a:prstGeom>
          <a:solidFill>
            <a:schemeClr val="tx2"/>
          </a:solidFill>
          <a:ln w="9360">
            <a:solidFill>
              <a:srgbClr val="f2f2f2"/>
            </a:solidFill>
            <a:round/>
          </a:ln>
        </p:spPr>
        <p:style>
          <a:lnRef idx="0"/>
          <a:fillRef idx="0"/>
          <a:effectRef idx="0"/>
          <a:fontRef idx="minor"/>
        </p:style>
        <p:txBody>
          <a:bodyPr/>
          <a:p>
            <a:pPr>
              <a:lnSpc>
                <a:spcPct val="100000"/>
              </a:lnSpc>
            </a:pPr>
            <a:r>
              <a:rPr b="1" lang="ca-ES" sz="1800" spc="-1" strike="noStrike">
                <a:solidFill>
                  <a:srgbClr val="00b0f0"/>
                </a:solidFill>
                <a:latin typeface="Raleway"/>
                <a:ea typeface="Arial"/>
              </a:rPr>
              <a:t>SoQL Queries</a:t>
            </a:r>
            <a:endParaRPr b="0" lang="ca-ES" sz="1800" spc="-1" strike="noStrike">
              <a:latin typeface="Arial"/>
            </a:endParaRPr>
          </a:p>
          <a:p>
            <a:pPr>
              <a:lnSpc>
                <a:spcPct val="100000"/>
              </a:lnSpc>
            </a:pPr>
            <a:endParaRPr b="0" lang="ca-ES" sz="1800" spc="-1" strike="noStrike">
              <a:latin typeface="Arial"/>
            </a:endParaRPr>
          </a:p>
          <a:p>
            <a:pPr>
              <a:lnSpc>
                <a:spcPct val="100000"/>
              </a:lnSpc>
            </a:pPr>
            <a:r>
              <a:rPr b="1" lang="ca-ES" sz="1800" spc="-1" strike="noStrike">
                <a:solidFill>
                  <a:srgbClr val="00b0f0"/>
                </a:solidFill>
                <a:latin typeface="Raleway"/>
                <a:ea typeface="Arial"/>
              </a:rPr>
              <a:t>The “Socrata Query Language” (SoQL) is a simple, SQL-like query language specifically designed for making it easy to work with data on the web. The language is both powerful and easy to learn, and everything works via GET parameter</a:t>
            </a:r>
            <a:endParaRPr b="0" lang="ca-ES" sz="1800" spc="-1" strike="noStrike">
              <a:latin typeface="Arial"/>
            </a:endParaRPr>
          </a:p>
        </p:txBody>
      </p:sp>
    </p:spTree>
  </p:cSld>
  <p:timing>
    <p:tnLst>
      <p:par>
        <p:cTn id="57" dur="indefinite" restart="never" nodeType="tmRoot">
          <p:childTnLst>
            <p:seq>
              <p:cTn id="58"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CustomShape 1"/>
          <p:cNvSpPr/>
          <p:nvPr/>
        </p:nvSpPr>
        <p:spPr>
          <a:xfrm>
            <a:off x="504720" y="194760"/>
            <a:ext cx="9070560" cy="995040"/>
          </a:xfrm>
          <a:prstGeom prst="rect">
            <a:avLst/>
          </a:prstGeom>
          <a:noFill/>
          <a:ln>
            <a:noFill/>
          </a:ln>
        </p:spPr>
        <p:style>
          <a:lnRef idx="0"/>
          <a:fillRef idx="0"/>
          <a:effectRef idx="0"/>
          <a:fontRef idx="minor"/>
        </p:style>
        <p:txBody>
          <a:bodyPr lIns="0" rIns="0" tIns="24480" bIns="0" anchor="ctr"/>
          <a:p>
            <a:pPr>
              <a:lnSpc>
                <a:spcPct val="100000"/>
              </a:lnSpc>
            </a:pPr>
            <a:r>
              <a:rPr b="1" lang="ca-ES" sz="2300" spc="-1" strike="noStrike">
                <a:solidFill>
                  <a:srgbClr val="00a9e0"/>
                </a:solidFill>
                <a:latin typeface="Raleway"/>
                <a:ea typeface="Raleway"/>
              </a:rPr>
              <a:t>OBJETIVO DE LA SESIÓN</a:t>
            </a:r>
            <a:endParaRPr b="0" lang="ca-ES" sz="2300" spc="-1" strike="noStrike">
              <a:latin typeface="Arial"/>
            </a:endParaRPr>
          </a:p>
        </p:txBody>
      </p:sp>
      <p:pic>
        <p:nvPicPr>
          <p:cNvPr id="228" name="Shape 68" descr=""/>
          <p:cNvPicPr/>
          <p:nvPr/>
        </p:nvPicPr>
        <p:blipFill>
          <a:blip r:embed="rId1"/>
          <a:stretch/>
        </p:blipFill>
        <p:spPr>
          <a:xfrm>
            <a:off x="8255880" y="6759720"/>
            <a:ext cx="1495440" cy="591840"/>
          </a:xfrm>
          <a:prstGeom prst="rect">
            <a:avLst/>
          </a:prstGeom>
          <a:ln>
            <a:noFill/>
          </a:ln>
        </p:spPr>
      </p:pic>
      <p:sp>
        <p:nvSpPr>
          <p:cNvPr id="229" name="CustomShape 2"/>
          <p:cNvSpPr/>
          <p:nvPr/>
        </p:nvSpPr>
        <p:spPr>
          <a:xfrm>
            <a:off x="504720" y="1851840"/>
            <a:ext cx="9364680" cy="3944520"/>
          </a:xfrm>
          <a:prstGeom prst="rect">
            <a:avLst/>
          </a:prstGeom>
          <a:noFill/>
          <a:ln>
            <a:noFill/>
          </a:ln>
        </p:spPr>
        <p:style>
          <a:lnRef idx="0"/>
          <a:fillRef idx="0"/>
          <a:effectRef idx="0"/>
          <a:fontRef idx="minor"/>
        </p:style>
        <p:txBody>
          <a:bodyPr tIns="91440" bIns="91440"/>
          <a:p>
            <a:pPr marL="457200" indent="-393120">
              <a:lnSpc>
                <a:spcPct val="100000"/>
              </a:lnSpc>
              <a:buClr>
                <a:srgbClr val="00a9e0"/>
              </a:buClr>
              <a:buFont typeface="Raleway"/>
              <a:buChar char="●"/>
            </a:pPr>
            <a:r>
              <a:rPr b="0" lang="ca-ES" sz="2300" spc="-1" strike="noStrike">
                <a:solidFill>
                  <a:srgbClr val="000000"/>
                </a:solidFill>
                <a:latin typeface="Raleway"/>
                <a:ea typeface="Raleway"/>
              </a:rPr>
              <a:t>Al final de la sesión seréis capaces de:</a:t>
            </a:r>
            <a:endParaRPr b="0" lang="ca-ES" sz="2300" spc="-1" strike="noStrike">
              <a:latin typeface="Arial"/>
            </a:endParaRPr>
          </a:p>
          <a:p>
            <a:pPr marL="1028520" indent="-469440">
              <a:lnSpc>
                <a:spcPct val="200000"/>
              </a:lnSpc>
              <a:buClr>
                <a:srgbClr val="00a9e0"/>
              </a:buClr>
              <a:buFont typeface="Arial"/>
              <a:buAutoNum type="arabicPeriod"/>
            </a:pPr>
            <a:r>
              <a:rPr b="1" lang="ca-ES" sz="2000" spc="-1" strike="noStrike">
                <a:solidFill>
                  <a:srgbClr val="000000"/>
                </a:solidFill>
                <a:latin typeface="Raleway"/>
                <a:ea typeface="Raleway"/>
              </a:rPr>
              <a:t>Conocer la Discovery API de Socrata </a:t>
            </a:r>
            <a:endParaRPr b="0" lang="ca-ES" sz="2000" spc="-1" strike="noStrike">
              <a:latin typeface="Arial"/>
            </a:endParaRPr>
          </a:p>
          <a:p>
            <a:pPr marL="1028520" indent="-469440">
              <a:lnSpc>
                <a:spcPct val="200000"/>
              </a:lnSpc>
              <a:buClr>
                <a:srgbClr val="00a9e0"/>
              </a:buClr>
              <a:buFont typeface="Arial"/>
              <a:buAutoNum type="arabicPeriod"/>
            </a:pPr>
            <a:r>
              <a:rPr b="1" lang="ca-ES" sz="2000" spc="-1" strike="noStrike">
                <a:solidFill>
                  <a:srgbClr val="000000"/>
                </a:solidFill>
                <a:latin typeface="Raleway"/>
                <a:ea typeface="Raleway"/>
              </a:rPr>
              <a:t>Conocer la API de Socrata (SODA)</a:t>
            </a:r>
            <a:endParaRPr b="0" lang="ca-ES" sz="2000" spc="-1" strike="noStrike">
              <a:latin typeface="Arial"/>
            </a:endParaRPr>
          </a:p>
          <a:p>
            <a:pPr marL="1028520" indent="-469440">
              <a:lnSpc>
                <a:spcPct val="200000"/>
              </a:lnSpc>
              <a:buClr>
                <a:srgbClr val="00a9e0"/>
              </a:buClr>
              <a:buFont typeface="Arial"/>
              <a:buAutoNum type="arabicPeriod"/>
            </a:pPr>
            <a:r>
              <a:rPr b="1" lang="ca-ES" sz="2000" spc="-1" strike="noStrike">
                <a:solidFill>
                  <a:srgbClr val="000000"/>
                </a:solidFill>
                <a:latin typeface="Raleway"/>
                <a:ea typeface="Raleway"/>
              </a:rPr>
              <a:t>Principios básicos de SoQL (Socrata Query Language)</a:t>
            </a:r>
            <a:endParaRPr b="0" lang="ca-ES" sz="2000" spc="-1" strike="noStrike">
              <a:latin typeface="Arial"/>
            </a:endParaRPr>
          </a:p>
          <a:p>
            <a:pPr marL="1028520" indent="-469440">
              <a:lnSpc>
                <a:spcPct val="200000"/>
              </a:lnSpc>
              <a:buClr>
                <a:srgbClr val="00a9e0"/>
              </a:buClr>
              <a:buFont typeface="Arial"/>
              <a:buAutoNum type="arabicPeriod"/>
            </a:pPr>
            <a:r>
              <a:rPr b="1" lang="ca-ES" sz="2000" spc="-1" strike="noStrike">
                <a:solidFill>
                  <a:srgbClr val="000000"/>
                </a:solidFill>
                <a:latin typeface="Raleway"/>
                <a:ea typeface="Raleway"/>
              </a:rPr>
              <a:t>Posibilidades de SODA y GeoJSON con la librería Leaflet JS</a:t>
            </a:r>
            <a:endParaRPr b="0" lang="ca-ES" sz="2000" spc="-1" strike="noStrike">
              <a:latin typeface="Arial"/>
            </a:endParaRPr>
          </a:p>
          <a:p>
            <a:pPr marL="1028520" indent="-469440">
              <a:lnSpc>
                <a:spcPct val="200000"/>
              </a:lnSpc>
              <a:buClr>
                <a:srgbClr val="00a9e0"/>
              </a:buClr>
              <a:buFont typeface="Arial"/>
              <a:buAutoNum type="arabicPeriod"/>
            </a:pPr>
            <a:r>
              <a:rPr b="1" lang="ca-ES" sz="2000" spc="-1" strike="noStrike">
                <a:solidFill>
                  <a:srgbClr val="000000"/>
                </a:solidFill>
                <a:latin typeface="Raleway"/>
                <a:ea typeface="Raleway"/>
              </a:rPr>
              <a:t>Conocer casos de usos con datos abiertos con KNIME y ONODO.</a:t>
            </a:r>
            <a:endParaRPr b="0" lang="ca-ES" sz="2000" spc="-1" strike="noStrike">
              <a:latin typeface="Arial"/>
            </a:endParaRPr>
          </a:p>
          <a:p>
            <a:pPr marL="558720">
              <a:lnSpc>
                <a:spcPct val="200000"/>
              </a:lnSpc>
            </a:pPr>
            <a:endParaRPr b="0" lang="ca-ES" sz="2000" spc="-1" strike="noStrike">
              <a:latin typeface="Arial"/>
            </a:endParaRPr>
          </a:p>
          <a:p>
            <a:pPr>
              <a:lnSpc>
                <a:spcPct val="115000"/>
              </a:lnSpc>
            </a:pPr>
            <a:endParaRPr b="0" lang="ca-ES" sz="2000" spc="-1" strike="noStrike">
              <a:latin typeface="Arial"/>
            </a:endParaRPr>
          </a:p>
          <a:p>
            <a:pPr>
              <a:lnSpc>
                <a:spcPct val="180000"/>
              </a:lnSpc>
            </a:pPr>
            <a:endParaRPr b="0" lang="ca-ES" sz="2000" spc="-1" strike="noStrike">
              <a:latin typeface="Arial"/>
            </a:endParaRPr>
          </a:p>
        </p:txBody>
      </p:sp>
      <p:sp>
        <p:nvSpPr>
          <p:cNvPr id="230" name="CustomShape 3"/>
          <p:cNvSpPr/>
          <p:nvPr/>
        </p:nvSpPr>
        <p:spPr>
          <a:xfrm>
            <a:off x="266400" y="994680"/>
            <a:ext cx="9484920" cy="811080"/>
          </a:xfrm>
          <a:prstGeom prst="rect">
            <a:avLst/>
          </a:prstGeom>
          <a:noFill/>
          <a:ln>
            <a:noFill/>
          </a:ln>
        </p:spPr>
        <p:style>
          <a:lnRef idx="0"/>
          <a:fillRef idx="0"/>
          <a:effectRef idx="0"/>
          <a:fontRef idx="minor"/>
        </p:style>
        <p:txBody>
          <a:bodyPr tIns="91440" bIns="91440"/>
          <a:p>
            <a:pPr>
              <a:lnSpc>
                <a:spcPct val="93000"/>
              </a:lnSpc>
            </a:pPr>
            <a:r>
              <a:rPr b="1" lang="ca-ES" sz="2100" spc="-1" strike="noStrike" u="sng">
                <a:solidFill>
                  <a:srgbClr val="595959"/>
                </a:solidFill>
                <a:uFillTx/>
                <a:latin typeface="Raleway"/>
                <a:ea typeface="Raleway"/>
              </a:rPr>
              <a:t>Introducir a los participantes en el conocimiento de las principals plataformas de publicación de datos abiertas y sus APIs. </a:t>
            </a:r>
            <a:endParaRPr b="0" lang="ca-ES" sz="2100" spc="-1" strike="noStrike">
              <a:latin typeface="Arial"/>
            </a:endParaRPr>
          </a:p>
          <a:p>
            <a:pPr>
              <a:lnSpc>
                <a:spcPct val="100000"/>
              </a:lnSpc>
            </a:pPr>
            <a:endParaRPr b="0" lang="ca-ES" sz="2100" spc="-1" strike="noStrike">
              <a:latin typeface="Arial"/>
            </a:endParaRPr>
          </a:p>
        </p:txBody>
      </p:sp>
      <p:pic>
        <p:nvPicPr>
          <p:cNvPr id="231" name="Shape 71" descr=""/>
          <p:cNvPicPr/>
          <p:nvPr/>
        </p:nvPicPr>
        <p:blipFill>
          <a:blip r:embed="rId2"/>
          <a:stretch/>
        </p:blipFill>
        <p:spPr>
          <a:xfrm>
            <a:off x="429480" y="5963400"/>
            <a:ext cx="1748160" cy="1748160"/>
          </a:xfrm>
          <a:prstGeom prst="rect">
            <a:avLst/>
          </a:prstGeom>
          <a:ln>
            <a:noFill/>
          </a:ln>
        </p:spPr>
      </p:pic>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0" name="CustomShape 1"/>
          <p:cNvSpPr/>
          <p:nvPr/>
        </p:nvSpPr>
        <p:spPr>
          <a:xfrm>
            <a:off x="511200" y="305640"/>
            <a:ext cx="9034560" cy="541800"/>
          </a:xfrm>
          <a:prstGeom prst="rect">
            <a:avLst/>
          </a:prstGeom>
          <a:noFill/>
          <a:ln>
            <a:noFill/>
          </a:ln>
        </p:spPr>
        <p:style>
          <a:lnRef idx="0"/>
          <a:fillRef idx="0"/>
          <a:effectRef idx="0"/>
          <a:fontRef idx="minor"/>
        </p:style>
        <p:txBody>
          <a:bodyPr/>
          <a:p>
            <a:pPr>
              <a:lnSpc>
                <a:spcPct val="100000"/>
              </a:lnSpc>
            </a:pPr>
            <a:r>
              <a:rPr b="1" lang="ca-ES" sz="2800" spc="-1" strike="noStrike">
                <a:solidFill>
                  <a:srgbClr val="00b0f0"/>
                </a:solidFill>
                <a:latin typeface="Raleway"/>
                <a:ea typeface="Arial"/>
              </a:rPr>
              <a:t>API SODA (SoQL)</a:t>
            </a:r>
            <a:endParaRPr b="0" lang="ca-ES" sz="2800" spc="-1" strike="noStrike">
              <a:latin typeface="Arial"/>
            </a:endParaRPr>
          </a:p>
        </p:txBody>
      </p:sp>
      <p:pic>
        <p:nvPicPr>
          <p:cNvPr id="831" name="Shape 56" descr=""/>
          <p:cNvPicPr/>
          <p:nvPr/>
        </p:nvPicPr>
        <p:blipFill>
          <a:blip r:embed="rId1"/>
          <a:stretch/>
        </p:blipFill>
        <p:spPr>
          <a:xfrm>
            <a:off x="8255880" y="6759720"/>
            <a:ext cx="1495440" cy="591840"/>
          </a:xfrm>
          <a:prstGeom prst="rect">
            <a:avLst/>
          </a:prstGeom>
          <a:ln>
            <a:noFill/>
          </a:ln>
        </p:spPr>
      </p:pic>
      <p:pic>
        <p:nvPicPr>
          <p:cNvPr id="832" name="Shape 60" descr=""/>
          <p:cNvPicPr/>
          <p:nvPr/>
        </p:nvPicPr>
        <p:blipFill>
          <a:blip r:embed="rId2"/>
          <a:stretch/>
        </p:blipFill>
        <p:spPr>
          <a:xfrm>
            <a:off x="277200" y="5811120"/>
            <a:ext cx="1748160" cy="1748160"/>
          </a:xfrm>
          <a:prstGeom prst="rect">
            <a:avLst/>
          </a:prstGeom>
          <a:ln>
            <a:noFill/>
          </a:ln>
        </p:spPr>
      </p:pic>
      <p:sp>
        <p:nvSpPr>
          <p:cNvPr id="833" name="CustomShape 2"/>
          <p:cNvSpPr/>
          <p:nvPr/>
        </p:nvSpPr>
        <p:spPr>
          <a:xfrm>
            <a:off x="1197360" y="1067760"/>
            <a:ext cx="7216560" cy="369000"/>
          </a:xfrm>
          <a:prstGeom prst="rect">
            <a:avLst/>
          </a:prstGeom>
          <a:solidFill>
            <a:schemeClr val="tx2"/>
          </a:solidFill>
          <a:ln w="9360">
            <a:solidFill>
              <a:srgbClr val="f2f2f2"/>
            </a:solidFill>
            <a:round/>
          </a:ln>
        </p:spPr>
        <p:style>
          <a:lnRef idx="0"/>
          <a:fillRef idx="0"/>
          <a:effectRef idx="0"/>
          <a:fontRef idx="minor"/>
        </p:style>
        <p:txBody>
          <a:bodyPr/>
          <a:p>
            <a:pPr>
              <a:lnSpc>
                <a:spcPct val="100000"/>
              </a:lnSpc>
            </a:pPr>
            <a:r>
              <a:rPr b="1" lang="ca-ES" sz="1800" spc="-1" strike="noStrike">
                <a:solidFill>
                  <a:srgbClr val="00b0f0"/>
                </a:solidFill>
                <a:latin typeface="Raleway"/>
                <a:ea typeface="Arial"/>
              </a:rPr>
              <a:t>https://dev.socrata.com/foundry/data.seattle.gov/pvkf-73v3</a:t>
            </a:r>
            <a:endParaRPr b="0" lang="ca-ES" sz="1800" spc="-1" strike="noStrike">
              <a:latin typeface="Arial"/>
            </a:endParaRPr>
          </a:p>
        </p:txBody>
      </p:sp>
      <p:sp>
        <p:nvSpPr>
          <p:cNvPr id="834" name="CustomShape 3"/>
          <p:cNvSpPr/>
          <p:nvPr/>
        </p:nvSpPr>
        <p:spPr>
          <a:xfrm>
            <a:off x="3090240" y="6933240"/>
            <a:ext cx="3133080" cy="303480"/>
          </a:xfrm>
          <a:prstGeom prst="rect">
            <a:avLst/>
          </a:prstGeom>
          <a:noFill/>
          <a:ln>
            <a:noFill/>
          </a:ln>
        </p:spPr>
        <p:style>
          <a:lnRef idx="0"/>
          <a:fillRef idx="0"/>
          <a:effectRef idx="0"/>
          <a:fontRef idx="minor"/>
        </p:style>
        <p:txBody>
          <a:bodyPr wrap="none" lIns="90000" rIns="90000" tIns="45000" bIns="45000"/>
          <a:p>
            <a:pPr>
              <a:lnSpc>
                <a:spcPct val="100000"/>
              </a:lnSpc>
            </a:pPr>
            <a:r>
              <a:rPr b="0" lang="ca-ES" sz="1400" spc="-1" strike="noStrike">
                <a:solidFill>
                  <a:srgbClr val="000000"/>
                </a:solidFill>
                <a:latin typeface="Arial"/>
                <a:ea typeface="Arial"/>
              </a:rPr>
              <a:t>https://dev.socrata.com/docs/queries/</a:t>
            </a:r>
            <a:endParaRPr b="0" lang="ca-ES" sz="1400" spc="-1" strike="noStrike">
              <a:latin typeface="Arial"/>
            </a:endParaRPr>
          </a:p>
        </p:txBody>
      </p:sp>
      <p:graphicFrame>
        <p:nvGraphicFramePr>
          <p:cNvPr id="835" name="Table 4"/>
          <p:cNvGraphicFramePr/>
          <p:nvPr/>
        </p:nvGraphicFramePr>
        <p:xfrm>
          <a:off x="277200" y="970200"/>
          <a:ext cx="9268920" cy="5496840"/>
        </p:xfrm>
        <a:graphic>
          <a:graphicData uri="http://schemas.openxmlformats.org/drawingml/2006/table">
            <a:tbl>
              <a:tblPr/>
              <a:tblGrid>
                <a:gridCol w="1335600"/>
                <a:gridCol w="3298680"/>
                <a:gridCol w="2316960"/>
                <a:gridCol w="2317680"/>
              </a:tblGrid>
              <a:tr h="279000">
                <a:tc>
                  <a:txBody>
                    <a:bodyPr lIns="65520" rIns="65520" tIns="32760" bIns="32760" anchor="ctr"/>
                    <a:p>
                      <a:pPr>
                        <a:lnSpc>
                          <a:spcPct val="100000"/>
                        </a:lnSpc>
                      </a:pPr>
                      <a:r>
                        <a:rPr b="0" lang="ca-ES" sz="1400" spc="-1" strike="noStrike">
                          <a:solidFill>
                            <a:srgbClr val="000000"/>
                          </a:solidFill>
                          <a:latin typeface="Raleway"/>
                          <a:ea typeface="Arial"/>
                        </a:rPr>
                        <a:t>Parameter</a:t>
                      </a:r>
                      <a:endParaRPr b="0" lang="ca-ES" sz="1400" spc="-1" strike="noStrike">
                        <a:latin typeface="Arial"/>
                      </a:endParaRPr>
                    </a:p>
                  </a:txBody>
                  <a:tcPr marL="65520" marR="65520">
                    <a:solidFill>
                      <a:srgbClr val="f2f2f2"/>
                    </a:solidFill>
                  </a:tcPr>
                </a:tc>
                <a:tc>
                  <a:txBody>
                    <a:bodyPr lIns="65520" rIns="65520" tIns="32760" bIns="32760" anchor="ctr"/>
                    <a:p>
                      <a:pPr>
                        <a:lnSpc>
                          <a:spcPct val="100000"/>
                        </a:lnSpc>
                      </a:pPr>
                      <a:r>
                        <a:rPr b="0" lang="ca-ES" sz="1400" spc="-1" strike="noStrike">
                          <a:solidFill>
                            <a:srgbClr val="000000"/>
                          </a:solidFill>
                          <a:latin typeface="Raleway"/>
                          <a:ea typeface="Arial"/>
                        </a:rPr>
                        <a:t>Description</a:t>
                      </a:r>
                      <a:endParaRPr b="0" lang="ca-ES" sz="1400" spc="-1" strike="noStrike">
                        <a:latin typeface="Arial"/>
                      </a:endParaRPr>
                    </a:p>
                  </a:txBody>
                  <a:tcPr marL="65520" marR="65520">
                    <a:solidFill>
                      <a:srgbClr val="f2f2f2"/>
                    </a:solidFill>
                  </a:tcPr>
                </a:tc>
                <a:tc>
                  <a:txBody>
                    <a:bodyPr lIns="65520" rIns="65520" tIns="32760" bIns="32760" anchor="ctr"/>
                    <a:p>
                      <a:pPr>
                        <a:lnSpc>
                          <a:spcPct val="100000"/>
                        </a:lnSpc>
                      </a:pPr>
                      <a:r>
                        <a:rPr b="0" lang="ca-ES" sz="1400" spc="-1" strike="noStrike">
                          <a:solidFill>
                            <a:srgbClr val="000000"/>
                          </a:solidFill>
                          <a:latin typeface="Raleway"/>
                          <a:ea typeface="Arial"/>
                        </a:rPr>
                        <a:t>Default</a:t>
                      </a:r>
                      <a:endParaRPr b="0" lang="ca-ES" sz="1400" spc="-1" strike="noStrike">
                        <a:latin typeface="Arial"/>
                      </a:endParaRPr>
                    </a:p>
                  </a:txBody>
                  <a:tcPr marL="65520" marR="65520">
                    <a:solidFill>
                      <a:srgbClr val="f2f2f2"/>
                    </a:solidFill>
                  </a:tcPr>
                </a:tc>
                <a:tc>
                  <a:txBody>
                    <a:bodyPr lIns="65520" rIns="65520" tIns="32760" bIns="32760" anchor="ctr"/>
                    <a:p>
                      <a:pPr>
                        <a:lnSpc>
                          <a:spcPct val="100000"/>
                        </a:lnSpc>
                      </a:pPr>
                      <a:r>
                        <a:rPr b="0" lang="ca-ES" sz="1400" spc="-1" strike="noStrike">
                          <a:solidFill>
                            <a:srgbClr val="000000"/>
                          </a:solidFill>
                          <a:latin typeface="Raleway"/>
                          <a:ea typeface="Arial"/>
                        </a:rPr>
                        <a:t>In $query</a:t>
                      </a:r>
                      <a:endParaRPr b="0" lang="ca-ES" sz="1400" spc="-1" strike="noStrike">
                        <a:latin typeface="Arial"/>
                      </a:endParaRPr>
                    </a:p>
                  </a:txBody>
                  <a:tcPr marL="65520" marR="65520">
                    <a:solidFill>
                      <a:srgbClr val="f2f2f2"/>
                    </a:solidFill>
                  </a:tcPr>
                </a:tc>
              </a:tr>
              <a:tr h="515520">
                <a:tc>
                  <a:txBody>
                    <a:bodyPr lIns="65520" rIns="65520" tIns="32760" bIns="32760" anchor="ctr"/>
                    <a:p>
                      <a:pPr>
                        <a:lnSpc>
                          <a:spcPct val="100000"/>
                        </a:lnSpc>
                      </a:pPr>
                      <a:r>
                        <a:rPr b="0" lang="ca-ES" sz="1400" spc="-1" strike="noStrike" u="sng">
                          <a:solidFill>
                            <a:srgbClr val="0097a7"/>
                          </a:solidFill>
                          <a:uFillTx/>
                          <a:latin typeface="Raleway"/>
                          <a:ea typeface="Arial"/>
                          <a:hlinkClick r:id="rId3"/>
                        </a:rPr>
                        <a:t>$select</a:t>
                      </a:r>
                      <a:endParaRPr b="0" lang="ca-ES" sz="1400" spc="-1" strike="noStrike">
                        <a:latin typeface="Arial"/>
                      </a:endParaRPr>
                    </a:p>
                  </a:txBody>
                  <a:tcPr marL="65520" marR="65520">
                    <a:solidFill>
                      <a:srgbClr val="f2f2f2"/>
                    </a:solidFill>
                  </a:tcPr>
                </a:tc>
                <a:tc>
                  <a:txBody>
                    <a:bodyPr lIns="65520" rIns="65520" tIns="32760" bIns="32760" anchor="ctr"/>
                    <a:p>
                      <a:pPr>
                        <a:lnSpc>
                          <a:spcPct val="100000"/>
                        </a:lnSpc>
                      </a:pPr>
                      <a:r>
                        <a:rPr b="0" lang="ca-ES" sz="1400" spc="-1" strike="noStrike">
                          <a:solidFill>
                            <a:srgbClr val="000000"/>
                          </a:solidFill>
                          <a:latin typeface="Raleway"/>
                          <a:ea typeface="Arial"/>
                        </a:rPr>
                        <a:t>The set of columns to be returned, similar to a SELECT in SQL</a:t>
                      </a:r>
                      <a:endParaRPr b="0" lang="ca-ES" sz="1400" spc="-1" strike="noStrike">
                        <a:latin typeface="Arial"/>
                      </a:endParaRPr>
                    </a:p>
                  </a:txBody>
                  <a:tcPr marL="65520" marR="65520">
                    <a:solidFill>
                      <a:srgbClr val="f2f2f2"/>
                    </a:solidFill>
                  </a:tcPr>
                </a:tc>
                <a:tc>
                  <a:txBody>
                    <a:bodyPr lIns="65520" rIns="65520" tIns="32760" bIns="32760" anchor="ctr"/>
                    <a:p>
                      <a:pPr>
                        <a:lnSpc>
                          <a:spcPct val="100000"/>
                        </a:lnSpc>
                      </a:pPr>
                      <a:r>
                        <a:rPr b="0" lang="ca-ES" sz="1400" spc="-1" strike="noStrike">
                          <a:solidFill>
                            <a:srgbClr val="000000"/>
                          </a:solidFill>
                          <a:latin typeface="Raleway"/>
                          <a:ea typeface="Arial"/>
                        </a:rPr>
                        <a:t>All columns, equivalent to $select=*</a:t>
                      </a:r>
                      <a:endParaRPr b="0" lang="ca-ES" sz="1400" spc="-1" strike="noStrike">
                        <a:latin typeface="Arial"/>
                      </a:endParaRPr>
                    </a:p>
                  </a:txBody>
                  <a:tcPr marL="65520" marR="65520">
                    <a:solidFill>
                      <a:srgbClr val="f2f2f2"/>
                    </a:solidFill>
                  </a:tcPr>
                </a:tc>
                <a:tc>
                  <a:txBody>
                    <a:bodyPr lIns="65520" rIns="65520" tIns="32760" bIns="32760" anchor="ctr"/>
                    <a:p>
                      <a:pPr>
                        <a:lnSpc>
                          <a:spcPct val="100000"/>
                        </a:lnSpc>
                      </a:pPr>
                      <a:r>
                        <a:rPr b="0" lang="ca-ES" sz="1400" spc="-1" strike="noStrike">
                          <a:solidFill>
                            <a:srgbClr val="000000"/>
                          </a:solidFill>
                          <a:latin typeface="Raleway"/>
                          <a:ea typeface="Arial"/>
                        </a:rPr>
                        <a:t>SELECT</a:t>
                      </a:r>
                      <a:endParaRPr b="0" lang="ca-ES" sz="1400" spc="-1" strike="noStrike">
                        <a:latin typeface="Arial"/>
                      </a:endParaRPr>
                    </a:p>
                  </a:txBody>
                  <a:tcPr marL="65520" marR="65520">
                    <a:solidFill>
                      <a:srgbClr val="f2f2f2"/>
                    </a:solidFill>
                  </a:tcPr>
                </a:tc>
              </a:tr>
              <a:tr h="496800">
                <a:tc>
                  <a:txBody>
                    <a:bodyPr lIns="65520" rIns="65520" tIns="32760" bIns="32760" anchor="ctr"/>
                    <a:p>
                      <a:pPr>
                        <a:lnSpc>
                          <a:spcPct val="100000"/>
                        </a:lnSpc>
                      </a:pPr>
                      <a:r>
                        <a:rPr b="0" lang="ca-ES" sz="1400" spc="-1" strike="noStrike" u="sng">
                          <a:solidFill>
                            <a:srgbClr val="0097a7"/>
                          </a:solidFill>
                          <a:uFillTx/>
                          <a:latin typeface="Raleway"/>
                          <a:ea typeface="Arial"/>
                          <a:hlinkClick r:id="rId4"/>
                        </a:rPr>
                        <a:t>$where</a:t>
                      </a:r>
                      <a:endParaRPr b="0" lang="ca-ES" sz="1400" spc="-1" strike="noStrike">
                        <a:latin typeface="Arial"/>
                      </a:endParaRPr>
                    </a:p>
                  </a:txBody>
                  <a:tcPr marL="65520" marR="65520">
                    <a:solidFill>
                      <a:srgbClr val="f2f2f2"/>
                    </a:solidFill>
                  </a:tcPr>
                </a:tc>
                <a:tc>
                  <a:txBody>
                    <a:bodyPr lIns="65520" rIns="65520" tIns="32760" bIns="32760" anchor="ctr"/>
                    <a:p>
                      <a:pPr>
                        <a:lnSpc>
                          <a:spcPct val="100000"/>
                        </a:lnSpc>
                      </a:pPr>
                      <a:r>
                        <a:rPr b="0" lang="ca-ES" sz="1400" spc="-1" strike="noStrike">
                          <a:solidFill>
                            <a:srgbClr val="000000"/>
                          </a:solidFill>
                          <a:latin typeface="Raleway"/>
                          <a:ea typeface="Arial"/>
                        </a:rPr>
                        <a:t>Filters the rows to be returned, similar to WHERE</a:t>
                      </a:r>
                      <a:endParaRPr b="0" lang="ca-ES" sz="1400" spc="-1" strike="noStrike">
                        <a:latin typeface="Arial"/>
                      </a:endParaRPr>
                    </a:p>
                  </a:txBody>
                  <a:tcPr marL="65520" marR="65520">
                    <a:solidFill>
                      <a:srgbClr val="f2f2f2"/>
                    </a:solidFill>
                  </a:tcPr>
                </a:tc>
                <a:tc>
                  <a:txBody>
                    <a:bodyPr lIns="65520" rIns="65520" tIns="32760" bIns="32760" anchor="ctr"/>
                    <a:p>
                      <a:pPr>
                        <a:lnSpc>
                          <a:spcPct val="100000"/>
                        </a:lnSpc>
                      </a:pPr>
                      <a:r>
                        <a:rPr b="0" lang="ca-ES" sz="1400" spc="-1" strike="noStrike">
                          <a:solidFill>
                            <a:srgbClr val="000000"/>
                          </a:solidFill>
                          <a:latin typeface="Raleway"/>
                          <a:ea typeface="Arial"/>
                        </a:rPr>
                        <a:t>No filter</a:t>
                      </a:r>
                      <a:endParaRPr b="0" lang="ca-ES" sz="1400" spc="-1" strike="noStrike">
                        <a:latin typeface="Arial"/>
                      </a:endParaRPr>
                    </a:p>
                  </a:txBody>
                  <a:tcPr marL="65520" marR="65520">
                    <a:solidFill>
                      <a:srgbClr val="f2f2f2"/>
                    </a:solidFill>
                  </a:tcPr>
                </a:tc>
                <a:tc>
                  <a:txBody>
                    <a:bodyPr lIns="65520" rIns="65520" tIns="32760" bIns="32760" anchor="ctr"/>
                    <a:p>
                      <a:pPr>
                        <a:lnSpc>
                          <a:spcPct val="100000"/>
                        </a:lnSpc>
                      </a:pPr>
                      <a:r>
                        <a:rPr b="0" lang="ca-ES" sz="1400" spc="-1" strike="noStrike">
                          <a:solidFill>
                            <a:srgbClr val="000000"/>
                          </a:solidFill>
                          <a:latin typeface="Raleway"/>
                          <a:ea typeface="Arial"/>
                        </a:rPr>
                        <a:t>WHERE</a:t>
                      </a:r>
                      <a:endParaRPr b="0" lang="ca-ES" sz="1400" spc="-1" strike="noStrike">
                        <a:latin typeface="Arial"/>
                      </a:endParaRPr>
                    </a:p>
                  </a:txBody>
                  <a:tcPr marL="65520" marR="65520">
                    <a:solidFill>
                      <a:srgbClr val="f2f2f2"/>
                    </a:solidFill>
                  </a:tcPr>
                </a:tc>
              </a:tr>
              <a:tr h="496800">
                <a:tc>
                  <a:txBody>
                    <a:bodyPr lIns="65520" rIns="65520" tIns="32760" bIns="32760" anchor="ctr"/>
                    <a:p>
                      <a:pPr>
                        <a:lnSpc>
                          <a:spcPct val="100000"/>
                        </a:lnSpc>
                      </a:pPr>
                      <a:r>
                        <a:rPr b="0" lang="ca-ES" sz="1400" spc="-1" strike="noStrike" u="sng">
                          <a:solidFill>
                            <a:srgbClr val="0097a7"/>
                          </a:solidFill>
                          <a:uFillTx/>
                          <a:latin typeface="Raleway"/>
                          <a:ea typeface="Arial"/>
                          <a:hlinkClick r:id="rId5"/>
                        </a:rPr>
                        <a:t>$order</a:t>
                      </a:r>
                      <a:endParaRPr b="0" lang="ca-ES" sz="1400" spc="-1" strike="noStrike">
                        <a:latin typeface="Arial"/>
                      </a:endParaRPr>
                    </a:p>
                  </a:txBody>
                  <a:tcPr marL="65520" marR="65520">
                    <a:solidFill>
                      <a:srgbClr val="f2f2f2"/>
                    </a:solidFill>
                  </a:tcPr>
                </a:tc>
                <a:tc>
                  <a:txBody>
                    <a:bodyPr lIns="65520" rIns="65520" tIns="32760" bIns="32760" anchor="ctr"/>
                    <a:p>
                      <a:pPr>
                        <a:lnSpc>
                          <a:spcPct val="100000"/>
                        </a:lnSpc>
                      </a:pPr>
                      <a:r>
                        <a:rPr b="0" lang="ca-ES" sz="1400" spc="-1" strike="noStrike">
                          <a:solidFill>
                            <a:srgbClr val="000000"/>
                          </a:solidFill>
                          <a:latin typeface="Raleway"/>
                          <a:ea typeface="Arial"/>
                        </a:rPr>
                        <a:t>Column to order results on, similar to ORDER BY in SQL</a:t>
                      </a:r>
                      <a:endParaRPr b="0" lang="ca-ES" sz="1400" spc="-1" strike="noStrike">
                        <a:latin typeface="Arial"/>
                      </a:endParaRPr>
                    </a:p>
                  </a:txBody>
                  <a:tcPr marL="65520" marR="65520">
                    <a:solidFill>
                      <a:srgbClr val="f2f2f2"/>
                    </a:solidFill>
                  </a:tcPr>
                </a:tc>
                <a:tc>
                  <a:txBody>
                    <a:bodyPr lIns="65520" rIns="65520" tIns="32760" bIns="32760" anchor="ctr"/>
                    <a:p>
                      <a:pPr>
                        <a:lnSpc>
                          <a:spcPct val="100000"/>
                        </a:lnSpc>
                      </a:pPr>
                      <a:r>
                        <a:rPr b="0" lang="ca-ES" sz="1400" spc="-1" strike="noStrike">
                          <a:solidFill>
                            <a:srgbClr val="000000"/>
                          </a:solidFill>
                          <a:latin typeface="Raleway"/>
                          <a:ea typeface="Arial"/>
                        </a:rPr>
                        <a:t>Unspecified order</a:t>
                      </a:r>
                      <a:endParaRPr b="0" lang="ca-ES" sz="1400" spc="-1" strike="noStrike">
                        <a:latin typeface="Arial"/>
                      </a:endParaRPr>
                    </a:p>
                  </a:txBody>
                  <a:tcPr marL="65520" marR="65520">
                    <a:solidFill>
                      <a:srgbClr val="f2f2f2"/>
                    </a:solidFill>
                  </a:tcPr>
                </a:tc>
                <a:tc>
                  <a:txBody>
                    <a:bodyPr lIns="65520" rIns="65520" tIns="32760" bIns="32760" anchor="ctr"/>
                    <a:p>
                      <a:pPr>
                        <a:lnSpc>
                          <a:spcPct val="100000"/>
                        </a:lnSpc>
                      </a:pPr>
                      <a:r>
                        <a:rPr b="0" lang="ca-ES" sz="1400" spc="-1" strike="noStrike">
                          <a:solidFill>
                            <a:srgbClr val="000000"/>
                          </a:solidFill>
                          <a:latin typeface="Raleway"/>
                          <a:ea typeface="Arial"/>
                        </a:rPr>
                        <a:t>ORDER BY</a:t>
                      </a:r>
                      <a:endParaRPr b="0" lang="ca-ES" sz="1400" spc="-1" strike="noStrike">
                        <a:latin typeface="Arial"/>
                      </a:endParaRPr>
                    </a:p>
                  </a:txBody>
                  <a:tcPr marL="65520" marR="65520">
                    <a:solidFill>
                      <a:srgbClr val="f2f2f2"/>
                    </a:solidFill>
                  </a:tcPr>
                </a:tc>
              </a:tr>
              <a:tr h="496800">
                <a:tc>
                  <a:txBody>
                    <a:bodyPr lIns="65520" rIns="65520" tIns="32760" bIns="32760" anchor="ctr"/>
                    <a:p>
                      <a:pPr>
                        <a:lnSpc>
                          <a:spcPct val="100000"/>
                        </a:lnSpc>
                      </a:pPr>
                      <a:r>
                        <a:rPr b="0" lang="ca-ES" sz="1400" spc="-1" strike="noStrike" u="sng">
                          <a:solidFill>
                            <a:srgbClr val="0097a7"/>
                          </a:solidFill>
                          <a:uFillTx/>
                          <a:latin typeface="Raleway"/>
                          <a:ea typeface="Arial"/>
                          <a:hlinkClick r:id="rId6"/>
                        </a:rPr>
                        <a:t>$group</a:t>
                      </a:r>
                      <a:endParaRPr b="0" lang="ca-ES" sz="1400" spc="-1" strike="noStrike">
                        <a:latin typeface="Arial"/>
                      </a:endParaRPr>
                    </a:p>
                  </a:txBody>
                  <a:tcPr marL="65520" marR="65520">
                    <a:solidFill>
                      <a:srgbClr val="f2f2f2"/>
                    </a:solidFill>
                  </a:tcPr>
                </a:tc>
                <a:tc>
                  <a:txBody>
                    <a:bodyPr lIns="65520" rIns="65520" tIns="32760" bIns="32760" anchor="ctr"/>
                    <a:p>
                      <a:pPr>
                        <a:lnSpc>
                          <a:spcPct val="100000"/>
                        </a:lnSpc>
                      </a:pPr>
                      <a:r>
                        <a:rPr b="0" lang="ca-ES" sz="1400" spc="-1" strike="noStrike">
                          <a:solidFill>
                            <a:srgbClr val="000000"/>
                          </a:solidFill>
                          <a:latin typeface="Raleway"/>
                          <a:ea typeface="Arial"/>
                        </a:rPr>
                        <a:t>Column to group results on, similar to GROUP BY in SQL</a:t>
                      </a:r>
                      <a:endParaRPr b="0" lang="ca-ES" sz="1400" spc="-1" strike="noStrike">
                        <a:latin typeface="Arial"/>
                      </a:endParaRPr>
                    </a:p>
                  </a:txBody>
                  <a:tcPr marL="65520" marR="65520">
                    <a:solidFill>
                      <a:srgbClr val="f2f2f2"/>
                    </a:solidFill>
                  </a:tcPr>
                </a:tc>
                <a:tc>
                  <a:txBody>
                    <a:bodyPr lIns="65520" rIns="65520" tIns="32760" bIns="32760" anchor="ctr"/>
                    <a:p>
                      <a:pPr>
                        <a:lnSpc>
                          <a:spcPct val="100000"/>
                        </a:lnSpc>
                      </a:pPr>
                      <a:r>
                        <a:rPr b="0" lang="ca-ES" sz="1400" spc="-1" strike="noStrike">
                          <a:solidFill>
                            <a:srgbClr val="000000"/>
                          </a:solidFill>
                          <a:latin typeface="Raleway"/>
                          <a:ea typeface="Arial"/>
                        </a:rPr>
                        <a:t>No grouping</a:t>
                      </a:r>
                      <a:endParaRPr b="0" lang="ca-ES" sz="1400" spc="-1" strike="noStrike">
                        <a:latin typeface="Arial"/>
                      </a:endParaRPr>
                    </a:p>
                  </a:txBody>
                  <a:tcPr marL="65520" marR="65520">
                    <a:solidFill>
                      <a:srgbClr val="f2f2f2"/>
                    </a:solidFill>
                  </a:tcPr>
                </a:tc>
                <a:tc>
                  <a:txBody>
                    <a:bodyPr lIns="65520" rIns="65520" tIns="32760" bIns="32760" anchor="ctr"/>
                    <a:p>
                      <a:pPr>
                        <a:lnSpc>
                          <a:spcPct val="100000"/>
                        </a:lnSpc>
                      </a:pPr>
                      <a:r>
                        <a:rPr b="0" lang="ca-ES" sz="1400" spc="-1" strike="noStrike">
                          <a:solidFill>
                            <a:srgbClr val="000000"/>
                          </a:solidFill>
                          <a:latin typeface="Raleway"/>
                          <a:ea typeface="Arial"/>
                        </a:rPr>
                        <a:t>GROUP BY</a:t>
                      </a:r>
                      <a:endParaRPr b="0" lang="ca-ES" sz="1400" spc="-1" strike="noStrike">
                        <a:latin typeface="Arial"/>
                      </a:endParaRPr>
                    </a:p>
                  </a:txBody>
                  <a:tcPr marL="65520" marR="65520">
                    <a:solidFill>
                      <a:srgbClr val="f2f2f2"/>
                    </a:solidFill>
                  </a:tcPr>
                </a:tc>
              </a:tr>
              <a:tr h="515520">
                <a:tc>
                  <a:txBody>
                    <a:bodyPr lIns="65520" rIns="65520" tIns="32760" bIns="32760" anchor="ctr"/>
                    <a:p>
                      <a:pPr>
                        <a:lnSpc>
                          <a:spcPct val="100000"/>
                        </a:lnSpc>
                      </a:pPr>
                      <a:r>
                        <a:rPr b="0" lang="ca-ES" sz="1400" spc="-1" strike="noStrike" u="sng">
                          <a:solidFill>
                            <a:srgbClr val="0097a7"/>
                          </a:solidFill>
                          <a:uFillTx/>
                          <a:latin typeface="Raleway"/>
                          <a:ea typeface="Arial"/>
                          <a:hlinkClick r:id="rId7"/>
                        </a:rPr>
                        <a:t>$having</a:t>
                      </a:r>
                      <a:endParaRPr b="0" lang="ca-ES" sz="1400" spc="-1" strike="noStrike">
                        <a:latin typeface="Arial"/>
                      </a:endParaRPr>
                    </a:p>
                  </a:txBody>
                  <a:tcPr marL="65520" marR="65520">
                    <a:solidFill>
                      <a:srgbClr val="f2f2f2"/>
                    </a:solidFill>
                  </a:tcPr>
                </a:tc>
                <a:tc>
                  <a:txBody>
                    <a:bodyPr lIns="65520" rIns="65520" tIns="32760" bIns="32760" anchor="ctr"/>
                    <a:p>
                      <a:pPr>
                        <a:lnSpc>
                          <a:spcPct val="100000"/>
                        </a:lnSpc>
                      </a:pPr>
                      <a:r>
                        <a:rPr b="0" lang="ca-ES" sz="1400" spc="-1" strike="noStrike">
                          <a:solidFill>
                            <a:srgbClr val="000000"/>
                          </a:solidFill>
                          <a:latin typeface="Raleway"/>
                          <a:ea typeface="Arial"/>
                        </a:rPr>
                        <a:t>Filters the rows that result from an aggregation, similar to HAVING</a:t>
                      </a:r>
                      <a:endParaRPr b="0" lang="ca-ES" sz="1400" spc="-1" strike="noStrike">
                        <a:latin typeface="Arial"/>
                      </a:endParaRPr>
                    </a:p>
                  </a:txBody>
                  <a:tcPr marL="65520" marR="65520">
                    <a:solidFill>
                      <a:srgbClr val="f2f2f2"/>
                    </a:solidFill>
                  </a:tcPr>
                </a:tc>
                <a:tc>
                  <a:txBody>
                    <a:bodyPr lIns="65520" rIns="65520" tIns="32760" bIns="32760" anchor="ctr"/>
                    <a:p>
                      <a:pPr>
                        <a:lnSpc>
                          <a:spcPct val="100000"/>
                        </a:lnSpc>
                      </a:pPr>
                      <a:r>
                        <a:rPr b="0" lang="ca-ES" sz="1400" spc="-1" strike="noStrike">
                          <a:solidFill>
                            <a:srgbClr val="000000"/>
                          </a:solidFill>
                          <a:latin typeface="Raleway"/>
                          <a:ea typeface="Arial"/>
                        </a:rPr>
                        <a:t>No filter</a:t>
                      </a:r>
                      <a:endParaRPr b="0" lang="ca-ES" sz="1400" spc="-1" strike="noStrike">
                        <a:latin typeface="Arial"/>
                      </a:endParaRPr>
                    </a:p>
                  </a:txBody>
                  <a:tcPr marL="65520" marR="65520">
                    <a:solidFill>
                      <a:srgbClr val="f2f2f2"/>
                    </a:solidFill>
                  </a:tcPr>
                </a:tc>
                <a:tc>
                  <a:txBody>
                    <a:bodyPr lIns="65520" rIns="65520" tIns="32760" bIns="32760" anchor="ctr"/>
                    <a:p>
                      <a:pPr>
                        <a:lnSpc>
                          <a:spcPct val="100000"/>
                        </a:lnSpc>
                      </a:pPr>
                      <a:r>
                        <a:rPr b="0" lang="ca-ES" sz="1400" spc="-1" strike="noStrike">
                          <a:solidFill>
                            <a:srgbClr val="000000"/>
                          </a:solidFill>
                          <a:latin typeface="Raleway"/>
                          <a:ea typeface="Arial"/>
                        </a:rPr>
                        <a:t>HAVING</a:t>
                      </a:r>
                      <a:endParaRPr b="0" lang="ca-ES" sz="1400" spc="-1" strike="noStrike">
                        <a:latin typeface="Arial"/>
                      </a:endParaRPr>
                    </a:p>
                  </a:txBody>
                  <a:tcPr marL="65520" marR="65520">
                    <a:solidFill>
                      <a:srgbClr val="f2f2f2"/>
                    </a:solidFill>
                  </a:tcPr>
                </a:tc>
              </a:tr>
              <a:tr h="705240">
                <a:tc>
                  <a:txBody>
                    <a:bodyPr lIns="65520" rIns="65520" tIns="32760" bIns="32760" anchor="ctr"/>
                    <a:p>
                      <a:pPr>
                        <a:lnSpc>
                          <a:spcPct val="100000"/>
                        </a:lnSpc>
                      </a:pPr>
                      <a:r>
                        <a:rPr b="0" lang="ca-ES" sz="1400" spc="-1" strike="noStrike" u="sng">
                          <a:solidFill>
                            <a:srgbClr val="0097a7"/>
                          </a:solidFill>
                          <a:uFillTx/>
                          <a:latin typeface="Raleway"/>
                          <a:ea typeface="Arial"/>
                          <a:hlinkClick r:id="rId8"/>
                        </a:rPr>
                        <a:t>$limit</a:t>
                      </a:r>
                      <a:endParaRPr b="0" lang="ca-ES" sz="1400" spc="-1" strike="noStrike">
                        <a:latin typeface="Arial"/>
                      </a:endParaRPr>
                    </a:p>
                  </a:txBody>
                  <a:tcPr marL="65520" marR="65520">
                    <a:solidFill>
                      <a:srgbClr val="f2f2f2"/>
                    </a:solidFill>
                  </a:tcPr>
                </a:tc>
                <a:tc>
                  <a:txBody>
                    <a:bodyPr lIns="65520" rIns="65520" tIns="32760" bIns="32760" anchor="ctr"/>
                    <a:p>
                      <a:pPr>
                        <a:lnSpc>
                          <a:spcPct val="100000"/>
                        </a:lnSpc>
                      </a:pPr>
                      <a:r>
                        <a:rPr b="0" lang="ca-ES" sz="1400" spc="-1" strike="noStrike">
                          <a:solidFill>
                            <a:srgbClr val="000000"/>
                          </a:solidFill>
                          <a:latin typeface="Raleway"/>
                          <a:ea typeface="Arial"/>
                        </a:rPr>
                        <a:t>Maximum number of results to return</a:t>
                      </a:r>
                      <a:endParaRPr b="0" lang="ca-ES" sz="1400" spc="-1" strike="noStrike">
                        <a:latin typeface="Arial"/>
                      </a:endParaRPr>
                    </a:p>
                  </a:txBody>
                  <a:tcPr marL="65520" marR="65520">
                    <a:solidFill>
                      <a:srgbClr val="f2f2f2"/>
                    </a:solidFill>
                  </a:tcPr>
                </a:tc>
                <a:tc>
                  <a:txBody>
                    <a:bodyPr lIns="65520" rIns="65520" tIns="32760" bIns="32760" anchor="ctr"/>
                    <a:p>
                      <a:pPr>
                        <a:lnSpc>
                          <a:spcPct val="100000"/>
                        </a:lnSpc>
                      </a:pPr>
                      <a:r>
                        <a:rPr b="0" lang="ca-ES" sz="1400" spc="-1" strike="noStrike">
                          <a:solidFill>
                            <a:srgbClr val="000000"/>
                          </a:solidFill>
                          <a:latin typeface="Raleway"/>
                          <a:ea typeface="Arial"/>
                        </a:rPr>
                        <a:t>1000 (2.0 endpoints: maximum of 50,000; 2.1: unlimited </a:t>
                      </a:r>
                      <a:r>
                        <a:rPr b="0" lang="ca-ES" sz="1400" spc="-1" strike="noStrike" u="sng">
                          <a:solidFill>
                            <a:srgbClr val="0097a7"/>
                          </a:solidFill>
                          <a:uFillTx/>
                          <a:latin typeface="Raleway"/>
                          <a:ea typeface="Arial"/>
                          <a:hlinkClick r:id="rId9"/>
                        </a:rPr>
                        <a:t>»</a:t>
                      </a:r>
                      <a:r>
                        <a:rPr b="0" lang="ca-ES" sz="1400" spc="-1" strike="noStrike">
                          <a:solidFill>
                            <a:srgbClr val="000000"/>
                          </a:solidFill>
                          <a:latin typeface="Raleway"/>
                          <a:ea typeface="Arial"/>
                        </a:rPr>
                        <a:t>)</a:t>
                      </a:r>
                      <a:endParaRPr b="0" lang="ca-ES" sz="1400" spc="-1" strike="noStrike">
                        <a:latin typeface="Arial"/>
                      </a:endParaRPr>
                    </a:p>
                  </a:txBody>
                  <a:tcPr marL="65520" marR="65520">
                    <a:solidFill>
                      <a:srgbClr val="f2f2f2"/>
                    </a:solidFill>
                  </a:tcPr>
                </a:tc>
                <a:tc>
                  <a:txBody>
                    <a:bodyPr lIns="65520" rIns="65520" tIns="32760" bIns="32760" anchor="ctr"/>
                    <a:p>
                      <a:pPr>
                        <a:lnSpc>
                          <a:spcPct val="100000"/>
                        </a:lnSpc>
                      </a:pPr>
                      <a:r>
                        <a:rPr b="0" lang="ca-ES" sz="1400" spc="-1" strike="noStrike">
                          <a:solidFill>
                            <a:srgbClr val="000000"/>
                          </a:solidFill>
                          <a:latin typeface="Raleway"/>
                          <a:ea typeface="Arial"/>
                        </a:rPr>
                        <a:t>LIMIT</a:t>
                      </a:r>
                      <a:endParaRPr b="0" lang="ca-ES" sz="1400" spc="-1" strike="noStrike">
                        <a:latin typeface="Arial"/>
                      </a:endParaRPr>
                    </a:p>
                  </a:txBody>
                  <a:tcPr marL="65520" marR="65520">
                    <a:solidFill>
                      <a:srgbClr val="f2f2f2"/>
                    </a:solidFill>
                  </a:tcPr>
                </a:tc>
              </a:tr>
              <a:tr h="492120">
                <a:tc>
                  <a:txBody>
                    <a:bodyPr lIns="65520" rIns="65520" tIns="32760" bIns="32760" anchor="ctr"/>
                    <a:p>
                      <a:pPr>
                        <a:lnSpc>
                          <a:spcPct val="100000"/>
                        </a:lnSpc>
                      </a:pPr>
                      <a:r>
                        <a:rPr b="0" lang="ca-ES" sz="1400" spc="-1" strike="noStrike" u="sng">
                          <a:solidFill>
                            <a:srgbClr val="0097a7"/>
                          </a:solidFill>
                          <a:uFillTx/>
                          <a:latin typeface="Raleway"/>
                          <a:ea typeface="Arial"/>
                          <a:hlinkClick r:id="rId10"/>
                        </a:rPr>
                        <a:t>$offset</a:t>
                      </a:r>
                      <a:endParaRPr b="0" lang="ca-ES" sz="1400" spc="-1" strike="noStrike">
                        <a:latin typeface="Arial"/>
                      </a:endParaRPr>
                    </a:p>
                  </a:txBody>
                  <a:tcPr marL="65520" marR="65520">
                    <a:solidFill>
                      <a:srgbClr val="f2f2f2"/>
                    </a:solidFill>
                  </a:tcPr>
                </a:tc>
                <a:tc>
                  <a:txBody>
                    <a:bodyPr lIns="65520" rIns="65520" tIns="32760" bIns="32760" anchor="ctr"/>
                    <a:p>
                      <a:pPr>
                        <a:lnSpc>
                          <a:spcPct val="100000"/>
                        </a:lnSpc>
                      </a:pPr>
                      <a:r>
                        <a:rPr b="0" lang="ca-ES" sz="1400" spc="-1" strike="noStrike">
                          <a:solidFill>
                            <a:srgbClr val="000000"/>
                          </a:solidFill>
                          <a:latin typeface="Raleway"/>
                          <a:ea typeface="Arial"/>
                        </a:rPr>
                        <a:t>Offset count into the results to start at, used for paging</a:t>
                      </a:r>
                      <a:endParaRPr b="0" lang="ca-ES" sz="1400" spc="-1" strike="noStrike">
                        <a:latin typeface="Arial"/>
                      </a:endParaRPr>
                    </a:p>
                  </a:txBody>
                  <a:tcPr marL="65520" marR="65520">
                    <a:solidFill>
                      <a:srgbClr val="f2f2f2"/>
                    </a:solidFill>
                  </a:tcPr>
                </a:tc>
                <a:tc>
                  <a:txBody>
                    <a:bodyPr lIns="65520" rIns="65520" tIns="32760" bIns="32760" anchor="ctr"/>
                    <a:p>
                      <a:pPr>
                        <a:lnSpc>
                          <a:spcPct val="100000"/>
                        </a:lnSpc>
                      </a:pPr>
                      <a:r>
                        <a:rPr b="0" lang="ca-ES" sz="1400" spc="-1" strike="noStrike">
                          <a:solidFill>
                            <a:srgbClr val="000000"/>
                          </a:solidFill>
                          <a:latin typeface="Raleway"/>
                          <a:ea typeface="Arial"/>
                        </a:rPr>
                        <a:t>0</a:t>
                      </a:r>
                      <a:endParaRPr b="0" lang="ca-ES" sz="1400" spc="-1" strike="noStrike">
                        <a:latin typeface="Arial"/>
                      </a:endParaRPr>
                    </a:p>
                  </a:txBody>
                  <a:tcPr marL="65520" marR="65520">
                    <a:solidFill>
                      <a:srgbClr val="f2f2f2"/>
                    </a:solidFill>
                  </a:tcPr>
                </a:tc>
                <a:tc>
                  <a:txBody>
                    <a:bodyPr lIns="65520" rIns="65520" tIns="32760" bIns="32760" anchor="ctr"/>
                    <a:p>
                      <a:pPr>
                        <a:lnSpc>
                          <a:spcPct val="100000"/>
                        </a:lnSpc>
                      </a:pPr>
                      <a:r>
                        <a:rPr b="0" lang="ca-ES" sz="1400" spc="-1" strike="noStrike">
                          <a:solidFill>
                            <a:srgbClr val="000000"/>
                          </a:solidFill>
                          <a:latin typeface="Raleway"/>
                          <a:ea typeface="Arial"/>
                        </a:rPr>
                        <a:t>OFFSET</a:t>
                      </a:r>
                      <a:endParaRPr b="0" lang="ca-ES" sz="1400" spc="-1" strike="noStrike">
                        <a:latin typeface="Arial"/>
                      </a:endParaRPr>
                    </a:p>
                  </a:txBody>
                  <a:tcPr marL="65520" marR="65520">
                    <a:solidFill>
                      <a:srgbClr val="f2f2f2"/>
                    </a:solidFill>
                  </a:tcPr>
                </a:tc>
              </a:tr>
              <a:tr h="492120">
                <a:tc>
                  <a:txBody>
                    <a:bodyPr lIns="65520" rIns="65520" tIns="32760" bIns="32760" anchor="ctr"/>
                    <a:p>
                      <a:pPr>
                        <a:lnSpc>
                          <a:spcPct val="100000"/>
                        </a:lnSpc>
                      </a:pPr>
                      <a:r>
                        <a:rPr b="0" lang="ca-ES" sz="1400" spc="-1" strike="noStrike" u="sng">
                          <a:solidFill>
                            <a:srgbClr val="0097a7"/>
                          </a:solidFill>
                          <a:uFillTx/>
                          <a:latin typeface="Raleway"/>
                          <a:ea typeface="Arial"/>
                          <a:hlinkClick r:id="rId11"/>
                        </a:rPr>
                        <a:t>$q</a:t>
                      </a:r>
                      <a:endParaRPr b="0" lang="ca-ES" sz="1400" spc="-1" strike="noStrike">
                        <a:latin typeface="Arial"/>
                      </a:endParaRPr>
                    </a:p>
                  </a:txBody>
                  <a:tcPr marL="65520" marR="65520">
                    <a:solidFill>
                      <a:srgbClr val="f2f2f2"/>
                    </a:solidFill>
                  </a:tcPr>
                </a:tc>
                <a:tc>
                  <a:txBody>
                    <a:bodyPr lIns="65520" rIns="65520" tIns="32760" bIns="32760" anchor="ctr"/>
                    <a:p>
                      <a:pPr>
                        <a:lnSpc>
                          <a:spcPct val="100000"/>
                        </a:lnSpc>
                      </a:pPr>
                      <a:r>
                        <a:rPr b="0" lang="ca-ES" sz="1400" spc="-1" strike="noStrike">
                          <a:solidFill>
                            <a:srgbClr val="000000"/>
                          </a:solidFill>
                          <a:latin typeface="Raleway"/>
                          <a:ea typeface="Arial"/>
                        </a:rPr>
                        <a:t>Performs a full text search for a value.</a:t>
                      </a:r>
                      <a:endParaRPr b="0" lang="ca-ES" sz="1400" spc="-1" strike="noStrike">
                        <a:latin typeface="Arial"/>
                      </a:endParaRPr>
                    </a:p>
                  </a:txBody>
                  <a:tcPr marL="65520" marR="65520">
                    <a:solidFill>
                      <a:srgbClr val="f2f2f2"/>
                    </a:solidFill>
                  </a:tcPr>
                </a:tc>
                <a:tc>
                  <a:txBody>
                    <a:bodyPr lIns="65520" rIns="65520" tIns="32760" bIns="32760" anchor="ctr"/>
                    <a:p>
                      <a:pPr>
                        <a:lnSpc>
                          <a:spcPct val="100000"/>
                        </a:lnSpc>
                      </a:pPr>
                      <a:r>
                        <a:rPr b="0" lang="ca-ES" sz="1400" spc="-1" strike="noStrike">
                          <a:solidFill>
                            <a:srgbClr val="000000"/>
                          </a:solidFill>
                          <a:latin typeface="Raleway"/>
                          <a:ea typeface="Arial"/>
                        </a:rPr>
                        <a:t>No search</a:t>
                      </a:r>
                      <a:endParaRPr b="0" lang="ca-ES" sz="1400" spc="-1" strike="noStrike">
                        <a:latin typeface="Arial"/>
                      </a:endParaRPr>
                    </a:p>
                  </a:txBody>
                  <a:tcPr marL="65520" marR="65520">
                    <a:solidFill>
                      <a:srgbClr val="f2f2f2"/>
                    </a:solidFill>
                  </a:tcPr>
                </a:tc>
                <a:tc>
                  <a:txBody>
                    <a:bodyPr lIns="65520" rIns="65520" tIns="32760" bIns="32760" anchor="ctr"/>
                    <a:p>
                      <a:pPr>
                        <a:lnSpc>
                          <a:spcPct val="100000"/>
                        </a:lnSpc>
                      </a:pPr>
                      <a:r>
                        <a:rPr b="0" lang="ca-ES" sz="1400" spc="-1" strike="noStrike">
                          <a:solidFill>
                            <a:srgbClr val="000000"/>
                          </a:solidFill>
                          <a:latin typeface="Raleway"/>
                          <a:ea typeface="Arial"/>
                        </a:rPr>
                        <a:t>N/A</a:t>
                      </a:r>
                      <a:endParaRPr b="0" lang="ca-ES" sz="1400" spc="-1" strike="noStrike">
                        <a:latin typeface="Arial"/>
                      </a:endParaRPr>
                    </a:p>
                  </a:txBody>
                  <a:tcPr marL="65520" marR="65520">
                    <a:solidFill>
                      <a:srgbClr val="f2f2f2"/>
                    </a:solidFill>
                  </a:tcPr>
                </a:tc>
              </a:tr>
              <a:tr h="492120">
                <a:tc>
                  <a:txBody>
                    <a:bodyPr lIns="65520" rIns="65520" tIns="32760" bIns="32760" anchor="ctr"/>
                    <a:p>
                      <a:pPr>
                        <a:lnSpc>
                          <a:spcPct val="100000"/>
                        </a:lnSpc>
                      </a:pPr>
                      <a:r>
                        <a:rPr b="0" lang="ca-ES" sz="1400" spc="-1" strike="noStrike" u="sng">
                          <a:solidFill>
                            <a:srgbClr val="0097a7"/>
                          </a:solidFill>
                          <a:uFillTx/>
                          <a:latin typeface="Raleway"/>
                          <a:ea typeface="Arial"/>
                          <a:hlinkClick r:id="rId12"/>
                        </a:rPr>
                        <a:t>$query</a:t>
                      </a:r>
                      <a:endParaRPr b="0" lang="ca-ES" sz="1400" spc="-1" strike="noStrike">
                        <a:latin typeface="Arial"/>
                      </a:endParaRPr>
                    </a:p>
                  </a:txBody>
                  <a:tcPr marL="65520" marR="65520">
                    <a:solidFill>
                      <a:srgbClr val="f2f2f2"/>
                    </a:solidFill>
                  </a:tcPr>
                </a:tc>
                <a:tc>
                  <a:txBody>
                    <a:bodyPr lIns="65520" rIns="65520" tIns="32760" bIns="32760" anchor="ctr"/>
                    <a:p>
                      <a:pPr>
                        <a:lnSpc>
                          <a:spcPct val="100000"/>
                        </a:lnSpc>
                      </a:pPr>
                      <a:r>
                        <a:rPr b="0" lang="ca-ES" sz="1400" spc="-1" strike="noStrike">
                          <a:solidFill>
                            <a:srgbClr val="000000"/>
                          </a:solidFill>
                          <a:latin typeface="Raleway"/>
                          <a:ea typeface="Arial"/>
                        </a:rPr>
                        <a:t>A full SoQL query string, all as one parameter</a:t>
                      </a:r>
                      <a:endParaRPr b="0" lang="ca-ES" sz="1400" spc="-1" strike="noStrike">
                        <a:latin typeface="Arial"/>
                      </a:endParaRPr>
                    </a:p>
                  </a:txBody>
                  <a:tcPr marL="65520" marR="65520">
                    <a:solidFill>
                      <a:srgbClr val="f2f2f2"/>
                    </a:solidFill>
                  </a:tcPr>
                </a:tc>
                <a:tc>
                  <a:txBody>
                    <a:bodyPr lIns="65520" rIns="65520" tIns="32760" bIns="32760" anchor="ctr"/>
                    <a:p>
                      <a:pPr>
                        <a:lnSpc>
                          <a:spcPct val="100000"/>
                        </a:lnSpc>
                      </a:pPr>
                      <a:r>
                        <a:rPr b="0" lang="ca-ES" sz="1400" spc="-1" strike="noStrike">
                          <a:solidFill>
                            <a:srgbClr val="000000"/>
                          </a:solidFill>
                          <a:latin typeface="Raleway"/>
                          <a:ea typeface="Arial"/>
                        </a:rPr>
                        <a:t>N/A</a:t>
                      </a:r>
                      <a:endParaRPr b="0" lang="ca-ES" sz="1400" spc="-1" strike="noStrike">
                        <a:latin typeface="Arial"/>
                      </a:endParaRPr>
                    </a:p>
                  </a:txBody>
                  <a:tcPr marL="65520" marR="65520">
                    <a:solidFill>
                      <a:srgbClr val="f2f2f2"/>
                    </a:solidFill>
                  </a:tcPr>
                </a:tc>
                <a:tc>
                  <a:txBody>
                    <a:bodyPr lIns="65520" rIns="65520" tIns="32760" bIns="32760" anchor="ctr"/>
                    <a:p>
                      <a:pPr>
                        <a:lnSpc>
                          <a:spcPct val="100000"/>
                        </a:lnSpc>
                      </a:pPr>
                      <a:r>
                        <a:rPr b="0" lang="ca-ES" sz="1400" spc="-1" strike="noStrike">
                          <a:solidFill>
                            <a:srgbClr val="000000"/>
                          </a:solidFill>
                          <a:latin typeface="Raleway"/>
                          <a:ea typeface="Arial"/>
                        </a:rPr>
                        <a:t>N/A</a:t>
                      </a:r>
                      <a:endParaRPr b="0" lang="ca-ES" sz="1400" spc="-1" strike="noStrike">
                        <a:latin typeface="Arial"/>
                      </a:endParaRPr>
                    </a:p>
                  </a:txBody>
                  <a:tcPr marL="65520" marR="65520">
                    <a:solidFill>
                      <a:srgbClr val="f2f2f2"/>
                    </a:solidFill>
                  </a:tcPr>
                </a:tc>
              </a:tr>
              <a:tr h="514800">
                <a:tc>
                  <a:txBody>
                    <a:bodyPr lIns="65520" rIns="65520" tIns="32760" bIns="32760" anchor="ctr"/>
                    <a:p>
                      <a:pPr>
                        <a:lnSpc>
                          <a:spcPct val="100000"/>
                        </a:lnSpc>
                      </a:pPr>
                      <a:r>
                        <a:rPr b="0" lang="ca-ES" sz="1400" spc="-1" strike="noStrike" u="sng">
                          <a:solidFill>
                            <a:srgbClr val="0097a7"/>
                          </a:solidFill>
                          <a:uFillTx/>
                          <a:latin typeface="Raleway"/>
                          <a:ea typeface="Arial"/>
                          <a:hlinkClick r:id="rId13"/>
                        </a:rPr>
                        <a:t>$$</a:t>
                      </a:r>
                      <a:r>
                        <a:rPr b="0" lang="ca-ES" sz="1400" spc="-1" strike="noStrike" u="sng">
                          <a:solidFill>
                            <a:srgbClr val="0097a7"/>
                          </a:solidFill>
                          <a:uFillTx/>
                          <a:latin typeface="Raleway"/>
                          <a:ea typeface="Arial"/>
                          <a:hlinkClick r:id="rId14"/>
                        </a:rPr>
                        <a:t>bom</a:t>
                      </a:r>
                      <a:endParaRPr b="0" lang="ca-ES" sz="1400" spc="-1" strike="noStrike">
                        <a:latin typeface="Arial"/>
                      </a:endParaRPr>
                    </a:p>
                  </a:txBody>
                  <a:tcPr marL="65520" marR="65520">
                    <a:solidFill>
                      <a:srgbClr val="f2f2f2"/>
                    </a:solidFill>
                  </a:tcPr>
                </a:tc>
                <a:tc>
                  <a:txBody>
                    <a:bodyPr lIns="65520" rIns="65520" tIns="32760" bIns="32760" anchor="ctr"/>
                    <a:p>
                      <a:pPr>
                        <a:lnSpc>
                          <a:spcPct val="100000"/>
                        </a:lnSpc>
                      </a:pPr>
                      <a:r>
                        <a:rPr b="0" lang="ca-ES" sz="1400" spc="-1" strike="noStrike">
                          <a:solidFill>
                            <a:srgbClr val="000000"/>
                          </a:solidFill>
                          <a:latin typeface="Raleway"/>
                          <a:ea typeface="Arial"/>
                        </a:rPr>
                        <a:t>Prepends a UTF-8 Byte Order Mark to the beginning of CSV output</a:t>
                      </a:r>
                      <a:endParaRPr b="0" lang="ca-ES" sz="1400" spc="-1" strike="noStrike">
                        <a:latin typeface="Arial"/>
                      </a:endParaRPr>
                    </a:p>
                  </a:txBody>
                  <a:tcPr marL="65520" marR="65520">
                    <a:solidFill>
                      <a:srgbClr val="f2f2f2"/>
                    </a:solidFill>
                  </a:tcPr>
                </a:tc>
                <a:tc>
                  <a:txBody>
                    <a:bodyPr lIns="65520" rIns="65520" tIns="32760" bIns="32760" anchor="ctr"/>
                    <a:p>
                      <a:pPr>
                        <a:lnSpc>
                          <a:spcPct val="100000"/>
                        </a:lnSpc>
                      </a:pPr>
                      <a:r>
                        <a:rPr b="0" lang="ca-ES" sz="1400" spc="-1" strike="noStrike">
                          <a:solidFill>
                            <a:srgbClr val="000000"/>
                          </a:solidFill>
                          <a:latin typeface="Raleway"/>
                          <a:ea typeface="Arial"/>
                        </a:rPr>
                        <a:t>false</a:t>
                      </a:r>
                      <a:endParaRPr b="0" lang="ca-ES" sz="1400" spc="-1" strike="noStrike">
                        <a:latin typeface="Arial"/>
                      </a:endParaRPr>
                    </a:p>
                  </a:txBody>
                  <a:tcPr marL="65520" marR="65520">
                    <a:solidFill>
                      <a:srgbClr val="f2f2f2"/>
                    </a:solidFill>
                  </a:tcPr>
                </a:tc>
                <a:tc>
                  <a:txBody>
                    <a:bodyPr lIns="65520" rIns="65520" tIns="32760" bIns="32760" anchor="ctr"/>
                    <a:p>
                      <a:pPr>
                        <a:lnSpc>
                          <a:spcPct val="100000"/>
                        </a:lnSpc>
                      </a:pPr>
                      <a:r>
                        <a:rPr b="0" lang="ca-ES" sz="1400" spc="-1" strike="noStrike">
                          <a:solidFill>
                            <a:srgbClr val="000000"/>
                          </a:solidFill>
                          <a:latin typeface="Raleway"/>
                          <a:ea typeface="Arial"/>
                        </a:rPr>
                        <a:t>N/A</a:t>
                      </a:r>
                      <a:endParaRPr b="0" lang="ca-ES" sz="1400" spc="-1" strike="noStrike">
                        <a:latin typeface="Arial"/>
                      </a:endParaRPr>
                    </a:p>
                  </a:txBody>
                  <a:tcPr marL="65520" marR="65520">
                    <a:solidFill>
                      <a:srgbClr val="f2f2f2"/>
                    </a:solidFill>
                  </a:tcPr>
                </a:tc>
              </a:tr>
            </a:tbl>
          </a:graphicData>
        </a:graphic>
      </p:graphicFrame>
    </p:spTree>
  </p:cSld>
  <p:timing>
    <p:tnLst>
      <p:par>
        <p:cTn id="59" dur="indefinite" restart="never" nodeType="tmRoot">
          <p:childTnLst>
            <p:seq>
              <p:cTn id="60"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6" name="CustomShape 1"/>
          <p:cNvSpPr/>
          <p:nvPr/>
        </p:nvSpPr>
        <p:spPr>
          <a:xfrm>
            <a:off x="511200" y="305640"/>
            <a:ext cx="9034560" cy="541800"/>
          </a:xfrm>
          <a:prstGeom prst="rect">
            <a:avLst/>
          </a:prstGeom>
          <a:noFill/>
          <a:ln>
            <a:noFill/>
          </a:ln>
        </p:spPr>
        <p:style>
          <a:lnRef idx="0"/>
          <a:fillRef idx="0"/>
          <a:effectRef idx="0"/>
          <a:fontRef idx="minor"/>
        </p:style>
        <p:txBody>
          <a:bodyPr/>
          <a:p>
            <a:pPr>
              <a:lnSpc>
                <a:spcPct val="100000"/>
              </a:lnSpc>
            </a:pPr>
            <a:r>
              <a:rPr b="1" lang="ca-ES" sz="2800" spc="-1" strike="noStrike">
                <a:solidFill>
                  <a:srgbClr val="00b0f0"/>
                </a:solidFill>
                <a:latin typeface="Raleway"/>
                <a:ea typeface="Arial"/>
              </a:rPr>
              <a:t>API SODA (SoQL): Ejemplos</a:t>
            </a:r>
            <a:endParaRPr b="0" lang="ca-ES" sz="2800" spc="-1" strike="noStrike">
              <a:latin typeface="Arial"/>
            </a:endParaRPr>
          </a:p>
        </p:txBody>
      </p:sp>
      <p:pic>
        <p:nvPicPr>
          <p:cNvPr id="837" name="Shape 56" descr=""/>
          <p:cNvPicPr/>
          <p:nvPr/>
        </p:nvPicPr>
        <p:blipFill>
          <a:blip r:embed="rId1"/>
          <a:stretch/>
        </p:blipFill>
        <p:spPr>
          <a:xfrm>
            <a:off x="8255880" y="6759720"/>
            <a:ext cx="1495440" cy="591840"/>
          </a:xfrm>
          <a:prstGeom prst="rect">
            <a:avLst/>
          </a:prstGeom>
          <a:ln>
            <a:noFill/>
          </a:ln>
        </p:spPr>
      </p:pic>
      <p:pic>
        <p:nvPicPr>
          <p:cNvPr id="838" name="Shape 60" descr=""/>
          <p:cNvPicPr/>
          <p:nvPr/>
        </p:nvPicPr>
        <p:blipFill>
          <a:blip r:embed="rId2"/>
          <a:stretch/>
        </p:blipFill>
        <p:spPr>
          <a:xfrm>
            <a:off x="277200" y="5811120"/>
            <a:ext cx="1748160" cy="1748160"/>
          </a:xfrm>
          <a:prstGeom prst="rect">
            <a:avLst/>
          </a:prstGeom>
          <a:ln>
            <a:noFill/>
          </a:ln>
        </p:spPr>
      </p:pic>
      <p:sp>
        <p:nvSpPr>
          <p:cNvPr id="839" name="CustomShape 2"/>
          <p:cNvSpPr/>
          <p:nvPr/>
        </p:nvSpPr>
        <p:spPr>
          <a:xfrm>
            <a:off x="3090240" y="6933240"/>
            <a:ext cx="3133080" cy="303480"/>
          </a:xfrm>
          <a:prstGeom prst="rect">
            <a:avLst/>
          </a:prstGeom>
          <a:noFill/>
          <a:ln>
            <a:noFill/>
          </a:ln>
        </p:spPr>
        <p:style>
          <a:lnRef idx="0"/>
          <a:fillRef idx="0"/>
          <a:effectRef idx="0"/>
          <a:fontRef idx="minor"/>
        </p:style>
        <p:txBody>
          <a:bodyPr wrap="none" lIns="90000" rIns="90000" tIns="45000" bIns="45000"/>
          <a:p>
            <a:pPr>
              <a:lnSpc>
                <a:spcPct val="100000"/>
              </a:lnSpc>
            </a:pPr>
            <a:r>
              <a:rPr b="0" lang="ca-ES" sz="1400" spc="-1" strike="noStrike">
                <a:solidFill>
                  <a:srgbClr val="000000"/>
                </a:solidFill>
                <a:latin typeface="Arial"/>
                <a:ea typeface="Arial"/>
              </a:rPr>
              <a:t>https://dev.socrata.com/docs/queries/</a:t>
            </a:r>
            <a:endParaRPr b="0" lang="ca-ES" sz="1400" spc="-1" strike="noStrike">
              <a:latin typeface="Arial"/>
            </a:endParaRPr>
          </a:p>
        </p:txBody>
      </p:sp>
      <p:sp>
        <p:nvSpPr>
          <p:cNvPr id="840" name="CustomShape 3"/>
          <p:cNvSpPr/>
          <p:nvPr/>
        </p:nvSpPr>
        <p:spPr>
          <a:xfrm>
            <a:off x="379800" y="1267920"/>
            <a:ext cx="8623440" cy="4753800"/>
          </a:xfrm>
          <a:prstGeom prst="rect">
            <a:avLst/>
          </a:prstGeom>
          <a:solidFill>
            <a:schemeClr val="bg1">
              <a:lumMod val="95000"/>
            </a:schemeClr>
          </a:solidFill>
          <a:ln>
            <a:noFill/>
          </a:ln>
        </p:spPr>
        <p:style>
          <a:lnRef idx="0"/>
          <a:fillRef idx="0"/>
          <a:effectRef idx="0"/>
          <a:fontRef idx="minor"/>
        </p:style>
        <p:txBody>
          <a:bodyPr lIns="90000" rIns="90000" tIns="45000" bIns="45000"/>
          <a:p>
            <a:pPr>
              <a:lnSpc>
                <a:spcPct val="100000"/>
              </a:lnSpc>
            </a:pPr>
            <a:r>
              <a:rPr b="0" lang="ca-ES" sz="1800" spc="-1" strike="noStrike">
                <a:solidFill>
                  <a:srgbClr val="000000"/>
                </a:solidFill>
                <a:latin typeface="Raleway"/>
                <a:ea typeface="Arial"/>
              </a:rPr>
              <a:t>Simple feature</a:t>
            </a:r>
            <a:endParaRPr b="0" lang="ca-ES" sz="1800" spc="-1" strike="noStrike">
              <a:latin typeface="Arial"/>
            </a:endParaRPr>
          </a:p>
          <a:p>
            <a:pPr>
              <a:lnSpc>
                <a:spcPct val="100000"/>
              </a:lnSpc>
            </a:pPr>
            <a:r>
              <a:rPr b="0" lang="ca-ES" sz="1800" spc="-1" strike="noStrike" u="sng">
                <a:solidFill>
                  <a:srgbClr val="0097a7"/>
                </a:solidFill>
                <a:uFillTx/>
                <a:latin typeface="Raleway"/>
                <a:ea typeface="Arial"/>
                <a:hlinkClick r:id="rId3"/>
              </a:rPr>
              <a:t>https://finances.worldbank.org/resource/45tv-a6qy.json?region=AFR</a:t>
            </a:r>
            <a:endParaRPr b="0" lang="ca-ES" sz="1800" spc="-1" strike="noStrike">
              <a:latin typeface="Arial"/>
            </a:endParaRPr>
          </a:p>
          <a:p>
            <a:pPr>
              <a:lnSpc>
                <a:spcPct val="100000"/>
              </a:lnSpc>
            </a:pPr>
            <a:endParaRPr b="0" lang="ca-ES" sz="1800" spc="-1" strike="noStrike">
              <a:latin typeface="Arial"/>
            </a:endParaRPr>
          </a:p>
          <a:p>
            <a:pPr>
              <a:lnSpc>
                <a:spcPct val="100000"/>
              </a:lnSpc>
            </a:pPr>
            <a:r>
              <a:rPr b="0" lang="ca-ES" sz="1800" spc="-1" strike="noStrike">
                <a:solidFill>
                  <a:srgbClr val="000000"/>
                </a:solidFill>
                <a:latin typeface="Raleway"/>
                <a:ea typeface="Arial"/>
              </a:rPr>
              <a:t>SoQL</a:t>
            </a:r>
            <a:endParaRPr b="0" lang="ca-ES" sz="1800" spc="-1" strike="noStrike">
              <a:latin typeface="Arial"/>
            </a:endParaRPr>
          </a:p>
          <a:p>
            <a:pPr>
              <a:lnSpc>
                <a:spcPct val="100000"/>
              </a:lnSpc>
            </a:pPr>
            <a:r>
              <a:rPr b="0" lang="ca-ES" sz="1800" spc="-1" strike="noStrike" u="sng">
                <a:solidFill>
                  <a:srgbClr val="0097a7"/>
                </a:solidFill>
                <a:uFillTx/>
                <a:latin typeface="Raleway"/>
                <a:ea typeface="Arial"/>
                <a:hlinkClick r:id="rId4"/>
              </a:rPr>
              <a:t>https://finances.worldbank.org/resource/45tv-a6qy.json?$where=region = 'AFR’ </a:t>
            </a:r>
            <a:endParaRPr b="0" lang="ca-ES" sz="1800" spc="-1" strike="noStrike">
              <a:latin typeface="Arial"/>
            </a:endParaRPr>
          </a:p>
          <a:p>
            <a:pPr>
              <a:lnSpc>
                <a:spcPct val="100000"/>
              </a:lnSpc>
            </a:pPr>
            <a:endParaRPr b="0" lang="ca-ES" sz="1800" spc="-1" strike="noStrike">
              <a:latin typeface="Arial"/>
            </a:endParaRPr>
          </a:p>
          <a:p>
            <a:pPr>
              <a:lnSpc>
                <a:spcPct val="100000"/>
              </a:lnSpc>
            </a:pPr>
            <a:endParaRPr b="0" lang="ca-ES" sz="1800" spc="-1" strike="noStrike">
              <a:latin typeface="Arial"/>
            </a:endParaRPr>
          </a:p>
          <a:p>
            <a:pPr>
              <a:lnSpc>
                <a:spcPct val="100000"/>
              </a:lnSpc>
            </a:pPr>
            <a:r>
              <a:rPr b="0" lang="ca-ES" sz="1800" spc="-1" strike="noStrike" u="sng">
                <a:solidFill>
                  <a:srgbClr val="0097a7"/>
                </a:solidFill>
                <a:uFillTx/>
                <a:latin typeface="Raleway"/>
                <a:ea typeface="Arial"/>
                <a:hlinkClick r:id="rId5"/>
              </a:rPr>
              <a:t>https://finances.worldbank.org/resource/45tv-a6qy.json?$where=region = 'AFRICA' AND </a:t>
            </a:r>
            <a:r>
              <a:rPr b="0" lang="ca-ES" sz="1800" spc="-1" strike="noStrike" u="sng">
                <a:solidFill>
                  <a:srgbClr val="0097a7"/>
                </a:solidFill>
                <a:uFillTx/>
                <a:latin typeface="Raleway"/>
                <a:ea typeface="Arial"/>
                <a:hlinkClick r:id="rId6"/>
              </a:rPr>
              <a:t>contract_signing_date</a:t>
            </a:r>
            <a:r>
              <a:rPr b="0" lang="ca-ES" sz="1800" spc="-1" strike="noStrike" u="sng">
                <a:solidFill>
                  <a:srgbClr val="0097a7"/>
                </a:solidFill>
                <a:uFillTx/>
                <a:latin typeface="Raleway"/>
                <a:ea typeface="Arial"/>
                <a:hlinkClick r:id="rId7"/>
              </a:rPr>
              <a:t> &gt; '2015-01-01T14:00:00'</a:t>
            </a:r>
            <a:endParaRPr b="0" lang="ca-ES" sz="1800" spc="-1" strike="noStrike">
              <a:latin typeface="Arial"/>
            </a:endParaRPr>
          </a:p>
          <a:p>
            <a:pPr>
              <a:lnSpc>
                <a:spcPct val="100000"/>
              </a:lnSpc>
            </a:pPr>
            <a:endParaRPr b="0" lang="ca-ES" sz="1800" spc="-1" strike="noStrike">
              <a:latin typeface="Arial"/>
            </a:endParaRPr>
          </a:p>
          <a:p>
            <a:pPr>
              <a:lnSpc>
                <a:spcPct val="100000"/>
              </a:lnSpc>
            </a:pPr>
            <a:r>
              <a:rPr b="0" lang="ca-ES" sz="1800" spc="-1" strike="noStrike">
                <a:solidFill>
                  <a:srgbClr val="000000"/>
                </a:solidFill>
                <a:latin typeface="Raleway"/>
                <a:ea typeface="Arial"/>
              </a:rPr>
              <a:t>Discharger CSV</a:t>
            </a:r>
            <a:endParaRPr b="0" lang="ca-ES" sz="1800" spc="-1" strike="noStrike">
              <a:latin typeface="Arial"/>
            </a:endParaRPr>
          </a:p>
          <a:p>
            <a:pPr>
              <a:lnSpc>
                <a:spcPct val="100000"/>
              </a:lnSpc>
            </a:pPr>
            <a:r>
              <a:rPr b="0" lang="ca-ES" sz="1800" spc="-1" strike="noStrike" u="sng">
                <a:solidFill>
                  <a:srgbClr val="0097a7"/>
                </a:solidFill>
                <a:uFillTx/>
                <a:latin typeface="Raleway"/>
                <a:ea typeface="Arial"/>
                <a:hlinkClick r:id="rId8"/>
              </a:rPr>
              <a:t>https://finances.worldbank.org/resource/45tv-a6qy.csv</a:t>
            </a:r>
            <a:endParaRPr b="0" lang="ca-ES" sz="1800" spc="-1" strike="noStrike">
              <a:latin typeface="Arial"/>
            </a:endParaRPr>
          </a:p>
          <a:p>
            <a:pPr>
              <a:lnSpc>
                <a:spcPct val="100000"/>
              </a:lnSpc>
            </a:pPr>
            <a:endParaRPr b="0" lang="ca-ES" sz="1800" spc="-1" strike="noStrike">
              <a:latin typeface="Arial"/>
            </a:endParaRPr>
          </a:p>
          <a:p>
            <a:pPr>
              <a:lnSpc>
                <a:spcPct val="100000"/>
              </a:lnSpc>
            </a:pPr>
            <a:r>
              <a:rPr b="0" lang="ca-ES" sz="1800" spc="-1" strike="noStrike">
                <a:solidFill>
                  <a:srgbClr val="000000"/>
                </a:solidFill>
                <a:latin typeface="Raleway"/>
                <a:ea typeface="Arial"/>
              </a:rPr>
              <a:t>Web</a:t>
            </a:r>
            <a:endParaRPr b="0" lang="ca-ES" sz="1800" spc="-1" strike="noStrike">
              <a:latin typeface="Arial"/>
            </a:endParaRPr>
          </a:p>
          <a:p>
            <a:pPr>
              <a:lnSpc>
                <a:spcPct val="100000"/>
              </a:lnSpc>
            </a:pPr>
            <a:r>
              <a:rPr b="0" lang="ca-ES" sz="1800" spc="-1" strike="noStrike" u="sng">
                <a:solidFill>
                  <a:srgbClr val="0097a7"/>
                </a:solidFill>
                <a:uFillTx/>
                <a:latin typeface="Raleway"/>
                <a:ea typeface="Arial"/>
                <a:hlinkClick r:id="rId9"/>
              </a:rPr>
              <a:t>https://finances.worldbank.org/Procurement/Major-Contract-Awards/kdui-wcs3</a:t>
            </a:r>
            <a:endParaRPr b="0" lang="ca-ES" sz="1800" spc="-1" strike="noStrike">
              <a:latin typeface="Arial"/>
            </a:endParaRPr>
          </a:p>
          <a:p>
            <a:pPr>
              <a:lnSpc>
                <a:spcPct val="100000"/>
              </a:lnSpc>
            </a:pPr>
            <a:endParaRPr b="0" lang="ca-ES" sz="1800" spc="-1" strike="noStrike">
              <a:latin typeface="Arial"/>
            </a:endParaRPr>
          </a:p>
          <a:p>
            <a:pPr>
              <a:lnSpc>
                <a:spcPct val="100000"/>
              </a:lnSpc>
            </a:pPr>
            <a:endParaRPr b="0" lang="ca-ES" sz="1800" spc="-1" strike="noStrike">
              <a:latin typeface="Arial"/>
            </a:endParaRPr>
          </a:p>
        </p:txBody>
      </p:sp>
    </p:spTree>
  </p:cSld>
  <p:timing>
    <p:tnLst>
      <p:par>
        <p:cTn id="61" dur="indefinite" restart="never" nodeType="tmRoot">
          <p:childTnLst>
            <p:seq>
              <p:cTn id="62"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1" name="CustomShape 1"/>
          <p:cNvSpPr/>
          <p:nvPr/>
        </p:nvSpPr>
        <p:spPr>
          <a:xfrm>
            <a:off x="511200" y="305640"/>
            <a:ext cx="9034560" cy="541800"/>
          </a:xfrm>
          <a:prstGeom prst="rect">
            <a:avLst/>
          </a:prstGeom>
          <a:noFill/>
          <a:ln>
            <a:noFill/>
          </a:ln>
        </p:spPr>
        <p:style>
          <a:lnRef idx="0"/>
          <a:fillRef idx="0"/>
          <a:effectRef idx="0"/>
          <a:fontRef idx="minor"/>
        </p:style>
        <p:txBody>
          <a:bodyPr/>
          <a:p>
            <a:pPr>
              <a:lnSpc>
                <a:spcPct val="100000"/>
              </a:lnSpc>
            </a:pPr>
            <a:r>
              <a:rPr b="1" lang="ca-ES" sz="2800" spc="-1" strike="noStrike">
                <a:solidFill>
                  <a:srgbClr val="00b0f0"/>
                </a:solidFill>
                <a:latin typeface="Raleway"/>
                <a:ea typeface="Arial"/>
              </a:rPr>
              <a:t>API SODA (SoQL): Funciones espaciales</a:t>
            </a:r>
            <a:endParaRPr b="0" lang="ca-ES" sz="2800" spc="-1" strike="noStrike">
              <a:latin typeface="Arial"/>
            </a:endParaRPr>
          </a:p>
        </p:txBody>
      </p:sp>
      <p:pic>
        <p:nvPicPr>
          <p:cNvPr id="842" name="Shape 56" descr=""/>
          <p:cNvPicPr/>
          <p:nvPr/>
        </p:nvPicPr>
        <p:blipFill>
          <a:blip r:embed="rId1"/>
          <a:stretch/>
        </p:blipFill>
        <p:spPr>
          <a:xfrm>
            <a:off x="8255880" y="6759720"/>
            <a:ext cx="1495440" cy="591840"/>
          </a:xfrm>
          <a:prstGeom prst="rect">
            <a:avLst/>
          </a:prstGeom>
          <a:ln>
            <a:noFill/>
          </a:ln>
        </p:spPr>
      </p:pic>
      <p:pic>
        <p:nvPicPr>
          <p:cNvPr id="843" name="Shape 60" descr=""/>
          <p:cNvPicPr/>
          <p:nvPr/>
        </p:nvPicPr>
        <p:blipFill>
          <a:blip r:embed="rId2"/>
          <a:stretch/>
        </p:blipFill>
        <p:spPr>
          <a:xfrm>
            <a:off x="277200" y="5811120"/>
            <a:ext cx="1748160" cy="1748160"/>
          </a:xfrm>
          <a:prstGeom prst="rect">
            <a:avLst/>
          </a:prstGeom>
          <a:ln>
            <a:noFill/>
          </a:ln>
        </p:spPr>
      </p:pic>
      <p:sp>
        <p:nvSpPr>
          <p:cNvPr id="844" name="CustomShape 2"/>
          <p:cNvSpPr/>
          <p:nvPr/>
        </p:nvSpPr>
        <p:spPr>
          <a:xfrm>
            <a:off x="3090240" y="6933240"/>
            <a:ext cx="3133080" cy="303480"/>
          </a:xfrm>
          <a:prstGeom prst="rect">
            <a:avLst/>
          </a:prstGeom>
          <a:noFill/>
          <a:ln>
            <a:noFill/>
          </a:ln>
        </p:spPr>
        <p:style>
          <a:lnRef idx="0"/>
          <a:fillRef idx="0"/>
          <a:effectRef idx="0"/>
          <a:fontRef idx="minor"/>
        </p:style>
        <p:txBody>
          <a:bodyPr wrap="none" lIns="90000" rIns="90000" tIns="45000" bIns="45000"/>
          <a:p>
            <a:pPr>
              <a:lnSpc>
                <a:spcPct val="100000"/>
              </a:lnSpc>
            </a:pPr>
            <a:r>
              <a:rPr b="0" lang="ca-ES" sz="1400" spc="-1" strike="noStrike">
                <a:solidFill>
                  <a:srgbClr val="000000"/>
                </a:solidFill>
                <a:latin typeface="Arial"/>
                <a:ea typeface="Arial"/>
              </a:rPr>
              <a:t>https://dev.socrata.com/docs/queries/</a:t>
            </a:r>
            <a:endParaRPr b="0" lang="ca-ES" sz="1400" spc="-1" strike="noStrike">
              <a:latin typeface="Arial"/>
            </a:endParaRPr>
          </a:p>
        </p:txBody>
      </p:sp>
      <p:sp>
        <p:nvSpPr>
          <p:cNvPr id="845" name="CustomShape 3"/>
          <p:cNvSpPr/>
          <p:nvPr/>
        </p:nvSpPr>
        <p:spPr>
          <a:xfrm>
            <a:off x="868320" y="3454920"/>
            <a:ext cx="8479440" cy="1187640"/>
          </a:xfrm>
          <a:prstGeom prst="rect">
            <a:avLst/>
          </a:prstGeom>
          <a:noFill/>
          <a:ln>
            <a:noFill/>
          </a:ln>
        </p:spPr>
        <p:style>
          <a:lnRef idx="0"/>
          <a:fillRef idx="0"/>
          <a:effectRef idx="0"/>
          <a:fontRef idx="minor"/>
        </p:style>
        <p:txBody>
          <a:bodyPr lIns="90000" rIns="90000" tIns="45000" bIns="45000"/>
          <a:p>
            <a:pPr>
              <a:lnSpc>
                <a:spcPct val="100000"/>
              </a:lnSpc>
            </a:pPr>
            <a:r>
              <a:rPr b="0" lang="ca-ES" sz="1800" spc="-1" strike="noStrike">
                <a:solidFill>
                  <a:srgbClr val="000000"/>
                </a:solidFill>
                <a:latin typeface="Raleway"/>
                <a:ea typeface="Arial"/>
              </a:rPr>
              <a:t>https://data.cityofchicago.org/resource/alternative-fuel-locations.json?$where=</a:t>
            </a:r>
            <a:r>
              <a:rPr b="1" lang="ca-ES" sz="1800" spc="-1" strike="noStrike">
                <a:solidFill>
                  <a:srgbClr val="000000"/>
                </a:solidFill>
                <a:latin typeface="Raleway"/>
                <a:ea typeface="Arial"/>
              </a:rPr>
              <a:t>within_box(location, 41.885001, -87.645939, 41.867011, -87.618516)</a:t>
            </a:r>
            <a:endParaRPr b="0" lang="ca-ES" sz="1800" spc="-1" strike="noStrike">
              <a:latin typeface="Arial"/>
            </a:endParaRPr>
          </a:p>
          <a:p>
            <a:pPr>
              <a:lnSpc>
                <a:spcPct val="100000"/>
              </a:lnSpc>
            </a:pPr>
            <a:endParaRPr b="0" lang="ca-ES" sz="1800" spc="-1" strike="noStrike">
              <a:latin typeface="Arial"/>
            </a:endParaRPr>
          </a:p>
        </p:txBody>
      </p:sp>
      <p:graphicFrame>
        <p:nvGraphicFramePr>
          <p:cNvPr id="846" name="Table 4"/>
          <p:cNvGraphicFramePr/>
          <p:nvPr/>
        </p:nvGraphicFramePr>
        <p:xfrm>
          <a:off x="868320" y="1252080"/>
          <a:ext cx="7387200" cy="360000"/>
        </p:xfrm>
        <a:graphic>
          <a:graphicData uri="http://schemas.openxmlformats.org/drawingml/2006/table">
            <a:tbl>
              <a:tblPr/>
              <a:tblGrid>
                <a:gridCol w="2323800"/>
                <a:gridCol w="5063400"/>
              </a:tblGrid>
              <a:tr h="0">
                <a:tc>
                  <a:txBody>
                    <a:bodyPr anchor="ctr"/>
                    <a:p>
                      <a:pPr>
                        <a:lnSpc>
                          <a:spcPct val="100000"/>
                        </a:lnSpc>
                      </a:pPr>
                      <a:r>
                        <a:rPr b="0" lang="ca-ES" sz="1800" spc="-1" strike="noStrike" u="sng">
                          <a:solidFill>
                            <a:srgbClr val="0097a7"/>
                          </a:solidFill>
                          <a:uFillTx/>
                          <a:latin typeface="Raleway"/>
                          <a:ea typeface="Arial"/>
                          <a:hlinkClick r:id="rId3"/>
                        </a:rPr>
                        <a:t>within_box</a:t>
                      </a:r>
                      <a:r>
                        <a:rPr b="0" lang="ca-ES" sz="1800" spc="-1" strike="noStrike" u="sng">
                          <a:solidFill>
                            <a:srgbClr val="0097a7"/>
                          </a:solidFill>
                          <a:uFillTx/>
                          <a:latin typeface="Raleway"/>
                          <a:ea typeface="Arial"/>
                          <a:hlinkClick r:id="rId4"/>
                        </a:rPr>
                        <a:t>(...)</a:t>
                      </a:r>
                      <a:endParaRPr b="0" lang="ca-ES" sz="1800" spc="-1" strike="noStrike">
                        <a:latin typeface="Arial"/>
                      </a:endParaRPr>
                    </a:p>
                  </a:txBody>
                  <a:tcPr marL="91440" marR="91440">
                    <a:solidFill>
                      <a:srgbClr val="f2f2f2"/>
                    </a:solidFill>
                  </a:tcPr>
                </a:tc>
                <a:tc>
                  <a:txBody>
                    <a:bodyPr anchor="ctr"/>
                    <a:p>
                      <a:pPr>
                        <a:lnSpc>
                          <a:spcPct val="100000"/>
                        </a:lnSpc>
                      </a:pPr>
                      <a:r>
                        <a:rPr b="0" lang="ca-ES" sz="1800" spc="-1" strike="noStrike">
                          <a:solidFill>
                            <a:srgbClr val="000000"/>
                          </a:solidFill>
                          <a:latin typeface="Raleway"/>
                          <a:ea typeface="Arial"/>
                        </a:rPr>
                        <a:t>Returns the rows that have geodata within the specified box, defined by latitude, longitude corners</a:t>
                      </a:r>
                      <a:endParaRPr b="0" lang="ca-ES" sz="1800" spc="-1" strike="noStrike">
                        <a:latin typeface="Arial"/>
                      </a:endParaRPr>
                    </a:p>
                  </a:txBody>
                  <a:tcPr marL="91440" marR="91440">
                    <a:solidFill>
                      <a:srgbClr val="f2f2f2"/>
                    </a:solidFill>
                  </a:tcPr>
                </a:tc>
              </a:tr>
              <a:tr h="0">
                <a:tc>
                  <a:txBody>
                    <a:bodyPr anchor="ctr"/>
                    <a:p>
                      <a:pPr>
                        <a:lnSpc>
                          <a:spcPct val="100000"/>
                        </a:lnSpc>
                      </a:pPr>
                      <a:r>
                        <a:rPr b="0" lang="ca-ES" sz="1800" spc="-1" strike="noStrike" u="sng">
                          <a:solidFill>
                            <a:srgbClr val="0097a7"/>
                          </a:solidFill>
                          <a:uFillTx/>
                          <a:latin typeface="Raleway"/>
                          <a:ea typeface="Arial"/>
                          <a:hlinkClick r:id="rId5"/>
                        </a:rPr>
                        <a:t>within_circle(...)</a:t>
                      </a:r>
                      <a:endParaRPr b="0" lang="ca-ES" sz="1800" spc="-1" strike="noStrike">
                        <a:latin typeface="Arial"/>
                      </a:endParaRPr>
                    </a:p>
                  </a:txBody>
                  <a:tcPr marL="91440" marR="91440">
                    <a:solidFill>
                      <a:srgbClr val="f2f2f2"/>
                    </a:solidFill>
                  </a:tcPr>
                </a:tc>
                <a:tc>
                  <a:txBody>
                    <a:bodyPr anchor="ctr"/>
                    <a:p>
                      <a:pPr>
                        <a:lnSpc>
                          <a:spcPct val="100000"/>
                        </a:lnSpc>
                      </a:pPr>
                      <a:r>
                        <a:rPr b="0" lang="ca-ES" sz="1800" spc="-1" strike="noStrike">
                          <a:solidFill>
                            <a:srgbClr val="000000"/>
                          </a:solidFill>
                          <a:latin typeface="Raleway"/>
                          <a:ea typeface="Arial"/>
                        </a:rPr>
                        <a:t>Returns the rows that have locations within a specified circle, measured in meters</a:t>
                      </a:r>
                      <a:endParaRPr b="0" lang="ca-ES" sz="1800" spc="-1" strike="noStrike">
                        <a:latin typeface="Arial"/>
                      </a:endParaRPr>
                    </a:p>
                  </a:txBody>
                  <a:tcPr marL="91440" marR="91440">
                    <a:solidFill>
                      <a:srgbClr val="f2f2f2"/>
                    </a:solidFill>
                  </a:tcPr>
                </a:tc>
              </a:tr>
            </a:tbl>
          </a:graphicData>
        </a:graphic>
      </p:graphicFrame>
      <p:sp>
        <p:nvSpPr>
          <p:cNvPr id="847" name="CustomShape 5"/>
          <p:cNvSpPr/>
          <p:nvPr/>
        </p:nvSpPr>
        <p:spPr>
          <a:xfrm>
            <a:off x="868320" y="4670640"/>
            <a:ext cx="7816680" cy="1187640"/>
          </a:xfrm>
          <a:prstGeom prst="rect">
            <a:avLst/>
          </a:prstGeom>
          <a:noFill/>
          <a:ln>
            <a:noFill/>
          </a:ln>
        </p:spPr>
        <p:style>
          <a:lnRef idx="0"/>
          <a:fillRef idx="0"/>
          <a:effectRef idx="0"/>
          <a:fontRef idx="minor"/>
        </p:style>
        <p:txBody>
          <a:bodyPr lIns="90000" rIns="90000" tIns="45000" bIns="45000"/>
          <a:p>
            <a:pPr>
              <a:lnSpc>
                <a:spcPct val="100000"/>
              </a:lnSpc>
            </a:pPr>
            <a:r>
              <a:rPr b="0" lang="ca-ES" sz="1800" spc="-1" strike="noStrike">
                <a:solidFill>
                  <a:srgbClr val="000000"/>
                </a:solidFill>
                <a:latin typeface="Raleway"/>
                <a:ea typeface="Arial"/>
              </a:rPr>
              <a:t>https://data.seattle.gov/resource/3k2p-39jp.json?$where=</a:t>
            </a:r>
            <a:r>
              <a:rPr b="1" lang="ca-ES" sz="1800" spc="-1" strike="noStrike">
                <a:solidFill>
                  <a:srgbClr val="000000"/>
                </a:solidFill>
                <a:latin typeface="Raleway"/>
                <a:ea typeface="Arial"/>
              </a:rPr>
              <a:t>within_circle(incident_location, 47.59815, -122.334540, 500)</a:t>
            </a:r>
            <a:endParaRPr b="0" lang="ca-ES" sz="1800" spc="-1" strike="noStrike">
              <a:latin typeface="Arial"/>
            </a:endParaRPr>
          </a:p>
          <a:p>
            <a:pPr>
              <a:lnSpc>
                <a:spcPct val="100000"/>
              </a:lnSpc>
            </a:pPr>
            <a:endParaRPr b="0" lang="ca-ES" sz="1800" spc="-1" strike="noStrike">
              <a:latin typeface="Arial"/>
            </a:endParaRPr>
          </a:p>
        </p:txBody>
      </p:sp>
    </p:spTree>
  </p:cSld>
  <p:timing>
    <p:tnLst>
      <p:par>
        <p:cTn id="63" dur="indefinite" restart="never" nodeType="tmRoot">
          <p:childTnLst>
            <p:seq>
              <p:cTn id="64" dur="indefinite"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8" name="CustomShape 1"/>
          <p:cNvSpPr/>
          <p:nvPr/>
        </p:nvSpPr>
        <p:spPr>
          <a:xfrm>
            <a:off x="5040360" y="5722920"/>
            <a:ext cx="304560" cy="304560"/>
          </a:xfrm>
          <a:prstGeom prst="rect">
            <a:avLst/>
          </a:prstGeom>
          <a:noFill/>
          <a:ln>
            <a:noFill/>
          </a:ln>
        </p:spPr>
        <p:style>
          <a:lnRef idx="0"/>
          <a:fillRef idx="0"/>
          <a:effectRef idx="0"/>
          <a:fontRef idx="minor"/>
        </p:style>
      </p:sp>
      <p:sp>
        <p:nvSpPr>
          <p:cNvPr id="849" name="CustomShape 2"/>
          <p:cNvSpPr/>
          <p:nvPr/>
        </p:nvSpPr>
        <p:spPr>
          <a:xfrm>
            <a:off x="0" y="200160"/>
            <a:ext cx="6163560" cy="1179360"/>
          </a:xfrm>
          <a:prstGeom prst="rect">
            <a:avLst/>
          </a:prstGeom>
          <a:noFill/>
          <a:ln>
            <a:noFill/>
          </a:ln>
        </p:spPr>
        <p:style>
          <a:lnRef idx="0"/>
          <a:fillRef idx="0"/>
          <a:effectRef idx="0"/>
          <a:fontRef idx="minor"/>
        </p:style>
        <p:txBody>
          <a:bodyPr tIns="91440" bIns="91440"/>
          <a:p>
            <a:pPr algn="ctr">
              <a:lnSpc>
                <a:spcPct val="100000"/>
              </a:lnSpc>
            </a:pPr>
            <a:r>
              <a:rPr b="1" lang="ca-ES" sz="6000" spc="-1" strike="noStrike">
                <a:solidFill>
                  <a:srgbClr val="2cace9"/>
                </a:solidFill>
                <a:latin typeface="Raleway"/>
                <a:ea typeface="Raleway"/>
              </a:rPr>
              <a:t>Actividad</a:t>
            </a:r>
            <a:endParaRPr b="0" lang="ca-ES" sz="6000" spc="-1" strike="noStrike">
              <a:latin typeface="Arial"/>
            </a:endParaRPr>
          </a:p>
        </p:txBody>
      </p:sp>
      <p:grpSp>
        <p:nvGrpSpPr>
          <p:cNvPr id="850" name="Group 3"/>
          <p:cNvGrpSpPr/>
          <p:nvPr/>
        </p:nvGrpSpPr>
        <p:grpSpPr>
          <a:xfrm>
            <a:off x="6798240" y="550080"/>
            <a:ext cx="3030480" cy="2753640"/>
            <a:chOff x="6798240" y="550080"/>
            <a:chExt cx="3030480" cy="2753640"/>
          </a:xfrm>
        </p:grpSpPr>
        <p:sp>
          <p:nvSpPr>
            <p:cNvPr id="851" name="CustomShape 4"/>
            <p:cNvSpPr/>
            <p:nvPr/>
          </p:nvSpPr>
          <p:spPr>
            <a:xfrm>
              <a:off x="6798240" y="550080"/>
              <a:ext cx="3030480" cy="2753640"/>
            </a:xfrm>
            <a:prstGeom prst="ellipse">
              <a:avLst/>
            </a:prstGeom>
            <a:solidFill>
              <a:srgbClr val="eeeeee">
                <a:alpha val="61000"/>
              </a:srgbClr>
            </a:solidFill>
            <a:ln>
              <a:noFill/>
            </a:ln>
          </p:spPr>
          <p:style>
            <a:lnRef idx="0"/>
            <a:fillRef idx="0"/>
            <a:effectRef idx="0"/>
            <a:fontRef idx="minor"/>
          </p:style>
        </p:sp>
        <p:sp>
          <p:nvSpPr>
            <p:cNvPr id="852" name="CustomShape 5"/>
            <p:cNvSpPr/>
            <p:nvPr/>
          </p:nvSpPr>
          <p:spPr>
            <a:xfrm>
              <a:off x="8846280" y="938520"/>
              <a:ext cx="6840" cy="3960"/>
            </a:xfrm>
            <a:custGeom>
              <a:avLst/>
              <a:gdLst/>
              <a:ahLst/>
              <a:rect l="l" t="t" r="r" b="b"/>
              <a:pathLst>
                <a:path w="120000" h="120000">
                  <a:moveTo>
                    <a:pt x="120000" y="120000"/>
                  </a:moveTo>
                  <a:cubicBezTo>
                    <a:pt x="120000" y="120000"/>
                    <a:pt x="120000" y="120000"/>
                    <a:pt x="40000" y="0"/>
                  </a:cubicBezTo>
                  <a:cubicBezTo>
                    <a:pt x="40000" y="0"/>
                    <a:pt x="40000" y="0"/>
                    <a:pt x="40000" y="0"/>
                  </a:cubicBezTo>
                  <a:cubicBezTo>
                    <a:pt x="40000" y="0"/>
                    <a:pt x="40000" y="0"/>
                    <a:pt x="40000" y="0"/>
                  </a:cubicBezTo>
                  <a:cubicBezTo>
                    <a:pt x="0" y="0"/>
                    <a:pt x="0" y="0"/>
                    <a:pt x="0" y="0"/>
                  </a:cubicBezTo>
                  <a:cubicBezTo>
                    <a:pt x="0" y="0"/>
                    <a:pt x="0" y="0"/>
                    <a:pt x="0" y="0"/>
                  </a:cubicBezTo>
                  <a:cubicBezTo>
                    <a:pt x="0" y="60000"/>
                    <a:pt x="40000" y="60000"/>
                    <a:pt x="40000" y="60000"/>
                  </a:cubicBezTo>
                  <a:cubicBezTo>
                    <a:pt x="80000" y="60000"/>
                    <a:pt x="120000" y="120000"/>
                    <a:pt x="120000" y="120000"/>
                  </a:cubicBezTo>
                  <a:close/>
                </a:path>
              </a:pathLst>
            </a:custGeom>
            <a:solidFill>
              <a:srgbClr val="f05370"/>
            </a:solidFill>
            <a:ln>
              <a:noFill/>
            </a:ln>
          </p:spPr>
          <p:style>
            <a:lnRef idx="0"/>
            <a:fillRef idx="0"/>
            <a:effectRef idx="0"/>
            <a:fontRef idx="minor"/>
          </p:style>
        </p:sp>
        <p:sp>
          <p:nvSpPr>
            <p:cNvPr id="853" name="CustomShape 6"/>
            <p:cNvSpPr/>
            <p:nvPr/>
          </p:nvSpPr>
          <p:spPr>
            <a:xfrm>
              <a:off x="8803080" y="927720"/>
              <a:ext cx="40680" cy="8280"/>
            </a:xfrm>
            <a:custGeom>
              <a:avLst/>
              <a:gdLst/>
              <a:ahLst/>
              <a:rect l="l" t="t" r="r" b="b"/>
              <a:pathLst>
                <a:path w="120000" h="120000">
                  <a:moveTo>
                    <a:pt x="42352" y="30000"/>
                  </a:moveTo>
                  <a:cubicBezTo>
                    <a:pt x="28235" y="0"/>
                    <a:pt x="0" y="30000"/>
                    <a:pt x="14117" y="60000"/>
                  </a:cubicBezTo>
                  <a:cubicBezTo>
                    <a:pt x="28235" y="30000"/>
                    <a:pt x="28235" y="30000"/>
                    <a:pt x="35294" y="30000"/>
                  </a:cubicBezTo>
                  <a:cubicBezTo>
                    <a:pt x="42352" y="30000"/>
                    <a:pt x="49411" y="30000"/>
                    <a:pt x="63529" y="30000"/>
                  </a:cubicBezTo>
                  <a:cubicBezTo>
                    <a:pt x="70588" y="30000"/>
                    <a:pt x="77647" y="60000"/>
                    <a:pt x="77647" y="60000"/>
                  </a:cubicBezTo>
                  <a:cubicBezTo>
                    <a:pt x="84705" y="60000"/>
                    <a:pt x="84705" y="60000"/>
                    <a:pt x="84705" y="60000"/>
                  </a:cubicBezTo>
                  <a:cubicBezTo>
                    <a:pt x="91764" y="60000"/>
                    <a:pt x="91764" y="90000"/>
                    <a:pt x="98823" y="90000"/>
                  </a:cubicBezTo>
                  <a:cubicBezTo>
                    <a:pt x="105882" y="90000"/>
                    <a:pt x="112941" y="120000"/>
                    <a:pt x="120000" y="120000"/>
                  </a:cubicBezTo>
                  <a:cubicBezTo>
                    <a:pt x="98823" y="60000"/>
                    <a:pt x="70588" y="30000"/>
                    <a:pt x="42352" y="30000"/>
                  </a:cubicBezTo>
                  <a:cubicBezTo>
                    <a:pt x="35294" y="30000"/>
                    <a:pt x="42352" y="30000"/>
                    <a:pt x="42352" y="30000"/>
                  </a:cubicBezTo>
                  <a:close/>
                </a:path>
              </a:pathLst>
            </a:custGeom>
            <a:solidFill>
              <a:srgbClr val="f05370"/>
            </a:solidFill>
            <a:ln>
              <a:noFill/>
            </a:ln>
          </p:spPr>
          <p:style>
            <a:lnRef idx="0"/>
            <a:fillRef idx="0"/>
            <a:effectRef idx="0"/>
            <a:fontRef idx="minor"/>
          </p:style>
        </p:sp>
        <p:sp>
          <p:nvSpPr>
            <p:cNvPr id="854" name="CustomShape 7"/>
            <p:cNvSpPr/>
            <p:nvPr/>
          </p:nvSpPr>
          <p:spPr>
            <a:xfrm>
              <a:off x="8741880" y="934200"/>
              <a:ext cx="4320" cy="360"/>
            </a:xfrm>
            <a:custGeom>
              <a:avLst/>
              <a:gdLst/>
              <a:ahLst/>
              <a:rect l="l" t="t" r="r" b="b"/>
              <a:pathLst>
                <a:path w="120000" h="120000">
                  <a:moveTo>
                    <a:pt x="0" y="0"/>
                  </a:moveTo>
                  <a:cubicBezTo>
                    <a:pt x="60000" y="0"/>
                    <a:pt x="120000" y="0"/>
                    <a:pt x="120000" y="0"/>
                  </a:cubicBezTo>
                  <a:cubicBezTo>
                    <a:pt x="120000" y="0"/>
                    <a:pt x="60000" y="0"/>
                    <a:pt x="60000" y="0"/>
                  </a:cubicBezTo>
                  <a:cubicBezTo>
                    <a:pt x="0" y="0"/>
                    <a:pt x="0" y="0"/>
                    <a:pt x="0" y="0"/>
                  </a:cubicBezTo>
                  <a:close/>
                </a:path>
              </a:pathLst>
            </a:custGeom>
            <a:solidFill>
              <a:srgbClr val="f05370"/>
            </a:solidFill>
            <a:ln>
              <a:noFill/>
            </a:ln>
          </p:spPr>
          <p:style>
            <a:lnRef idx="0"/>
            <a:fillRef idx="0"/>
            <a:effectRef idx="0"/>
            <a:fontRef idx="minor"/>
          </p:style>
        </p:sp>
        <p:sp>
          <p:nvSpPr>
            <p:cNvPr id="855" name="CustomShape 8"/>
            <p:cNvSpPr/>
            <p:nvPr/>
          </p:nvSpPr>
          <p:spPr>
            <a:xfrm>
              <a:off x="8715240" y="932040"/>
              <a:ext cx="4320" cy="360"/>
            </a:xfrm>
            <a:custGeom>
              <a:avLst/>
              <a:gdLst/>
              <a:ahLst/>
              <a:rect l="l" t="t" r="r" b="b"/>
              <a:pathLst>
                <a:path w="120000" h="120000">
                  <a:moveTo>
                    <a:pt x="0" y="0"/>
                  </a:moveTo>
                  <a:cubicBezTo>
                    <a:pt x="120000" y="0"/>
                    <a:pt x="120000" y="0"/>
                    <a:pt x="120000" y="0"/>
                  </a:cubicBezTo>
                  <a:cubicBezTo>
                    <a:pt x="60000" y="0"/>
                    <a:pt x="60000" y="0"/>
                    <a:pt x="0" y="0"/>
                  </a:cubicBezTo>
                  <a:close/>
                </a:path>
              </a:pathLst>
            </a:custGeom>
            <a:solidFill>
              <a:srgbClr val="f05370"/>
            </a:solidFill>
            <a:ln>
              <a:noFill/>
            </a:ln>
          </p:spPr>
          <p:style>
            <a:lnRef idx="0"/>
            <a:fillRef idx="0"/>
            <a:effectRef idx="0"/>
            <a:fontRef idx="minor"/>
          </p:style>
        </p:sp>
        <p:sp>
          <p:nvSpPr>
            <p:cNvPr id="856" name="CustomShape 9"/>
            <p:cNvSpPr/>
            <p:nvPr/>
          </p:nvSpPr>
          <p:spPr>
            <a:xfrm>
              <a:off x="8985960" y="959400"/>
              <a:ext cx="2160" cy="360"/>
            </a:xfrm>
            <a:custGeom>
              <a:avLst/>
              <a:gdLst/>
              <a:ahLst/>
              <a:rect l="l" t="t" r="r" b="b"/>
              <a:pathLst>
                <a:path w="120000" h="120000">
                  <a:moveTo>
                    <a:pt x="120000" y="0"/>
                  </a:moveTo>
                  <a:cubicBezTo>
                    <a:pt x="120000" y="0"/>
                    <a:pt x="120000" y="0"/>
                    <a:pt x="120000" y="0"/>
                  </a:cubicBezTo>
                  <a:cubicBezTo>
                    <a:pt x="0" y="0"/>
                    <a:pt x="0" y="0"/>
                    <a:pt x="120000" y="0"/>
                  </a:cubicBezTo>
                  <a:close/>
                </a:path>
              </a:pathLst>
            </a:custGeom>
            <a:solidFill>
              <a:srgbClr val="f05370"/>
            </a:solidFill>
            <a:ln>
              <a:noFill/>
            </a:ln>
          </p:spPr>
          <p:style>
            <a:lnRef idx="0"/>
            <a:fillRef idx="0"/>
            <a:effectRef idx="0"/>
            <a:fontRef idx="minor"/>
          </p:style>
        </p:sp>
        <p:sp>
          <p:nvSpPr>
            <p:cNvPr id="857" name="CustomShape 10"/>
            <p:cNvSpPr/>
            <p:nvPr/>
          </p:nvSpPr>
          <p:spPr>
            <a:xfrm>
              <a:off x="8856000" y="940680"/>
              <a:ext cx="2160" cy="360"/>
            </a:xfrm>
            <a:custGeom>
              <a:avLst/>
              <a:gdLst/>
              <a:ahLst/>
              <a:rect l="l" t="t" r="r" b="b"/>
              <a:pathLst>
                <a:path w="120000" h="120000">
                  <a:moveTo>
                    <a:pt x="0" y="0"/>
                  </a:moveTo>
                  <a:cubicBezTo>
                    <a:pt x="0" y="0"/>
                    <a:pt x="0" y="0"/>
                    <a:pt x="0" y="0"/>
                  </a:cubicBezTo>
                  <a:cubicBezTo>
                    <a:pt x="0" y="0"/>
                    <a:pt x="0" y="0"/>
                    <a:pt x="0" y="0"/>
                  </a:cubicBezTo>
                  <a:cubicBezTo>
                    <a:pt x="0" y="0"/>
                    <a:pt x="0" y="0"/>
                    <a:pt x="0" y="0"/>
                  </a:cubicBezTo>
                  <a:cubicBezTo>
                    <a:pt x="0" y="0"/>
                    <a:pt x="0" y="0"/>
                    <a:pt x="120000" y="0"/>
                  </a:cubicBezTo>
                  <a:cubicBezTo>
                    <a:pt x="120000" y="0"/>
                    <a:pt x="0" y="0"/>
                    <a:pt x="0" y="0"/>
                  </a:cubicBezTo>
                  <a:close/>
                </a:path>
              </a:pathLst>
            </a:custGeom>
            <a:solidFill>
              <a:srgbClr val="f05370"/>
            </a:solidFill>
            <a:ln>
              <a:noFill/>
            </a:ln>
          </p:spPr>
          <p:style>
            <a:lnRef idx="0"/>
            <a:fillRef idx="0"/>
            <a:effectRef idx="0"/>
            <a:fontRef idx="minor"/>
          </p:style>
        </p:sp>
        <p:sp>
          <p:nvSpPr>
            <p:cNvPr id="858" name="CustomShape 11"/>
            <p:cNvSpPr/>
            <p:nvPr/>
          </p:nvSpPr>
          <p:spPr>
            <a:xfrm>
              <a:off x="8734680" y="934200"/>
              <a:ext cx="4320" cy="360"/>
            </a:xfrm>
            <a:custGeom>
              <a:avLst/>
              <a:gdLst/>
              <a:ahLst/>
              <a:rect l="l" t="t" r="r" b="b"/>
              <a:pathLst>
                <a:path w="120000" h="120000">
                  <a:moveTo>
                    <a:pt x="120000" y="0"/>
                  </a:moveTo>
                  <a:cubicBezTo>
                    <a:pt x="60000" y="0"/>
                    <a:pt x="60000" y="0"/>
                    <a:pt x="0" y="0"/>
                  </a:cubicBezTo>
                  <a:cubicBezTo>
                    <a:pt x="60000" y="0"/>
                    <a:pt x="120000" y="0"/>
                    <a:pt x="120000" y="0"/>
                  </a:cubicBezTo>
                  <a:close/>
                </a:path>
              </a:pathLst>
            </a:custGeom>
            <a:solidFill>
              <a:srgbClr val="f05370"/>
            </a:solidFill>
            <a:ln>
              <a:noFill/>
            </a:ln>
          </p:spPr>
          <p:style>
            <a:lnRef idx="0"/>
            <a:fillRef idx="0"/>
            <a:effectRef idx="0"/>
            <a:fontRef idx="minor"/>
          </p:style>
        </p:sp>
        <p:sp>
          <p:nvSpPr>
            <p:cNvPr id="859" name="CustomShape 12"/>
            <p:cNvSpPr/>
            <p:nvPr/>
          </p:nvSpPr>
          <p:spPr>
            <a:xfrm>
              <a:off x="8739360" y="934200"/>
              <a:ext cx="4320" cy="360"/>
            </a:xfrm>
            <a:custGeom>
              <a:avLst/>
              <a:gdLst/>
              <a:ahLst/>
              <a:rect l="l" t="t" r="r" b="b"/>
              <a:pathLst>
                <a:path w="120000" h="120000">
                  <a:moveTo>
                    <a:pt x="60000" y="0"/>
                  </a:moveTo>
                  <a:cubicBezTo>
                    <a:pt x="60000" y="0"/>
                    <a:pt x="60000" y="0"/>
                    <a:pt x="0" y="0"/>
                  </a:cubicBezTo>
                  <a:cubicBezTo>
                    <a:pt x="60000" y="0"/>
                    <a:pt x="60000" y="0"/>
                    <a:pt x="120000" y="0"/>
                  </a:cubicBezTo>
                  <a:cubicBezTo>
                    <a:pt x="120000" y="0"/>
                    <a:pt x="120000" y="0"/>
                    <a:pt x="60000" y="0"/>
                  </a:cubicBezTo>
                  <a:close/>
                </a:path>
              </a:pathLst>
            </a:custGeom>
            <a:solidFill>
              <a:srgbClr val="f05370"/>
            </a:solidFill>
            <a:ln>
              <a:noFill/>
            </a:ln>
          </p:spPr>
          <p:style>
            <a:lnRef idx="0"/>
            <a:fillRef idx="0"/>
            <a:effectRef idx="0"/>
            <a:fontRef idx="minor"/>
          </p:style>
        </p:sp>
        <p:sp>
          <p:nvSpPr>
            <p:cNvPr id="860" name="CustomShape 13"/>
            <p:cNvSpPr/>
            <p:nvPr/>
          </p:nvSpPr>
          <p:spPr>
            <a:xfrm>
              <a:off x="8791200" y="929880"/>
              <a:ext cx="2160" cy="1800"/>
            </a:xfrm>
            <a:custGeom>
              <a:avLst/>
              <a:gdLst/>
              <a:ahLst/>
              <a:rect l="l" t="t" r="r" b="b"/>
              <a:pathLst>
                <a:path w="120000" h="120000">
                  <a:moveTo>
                    <a:pt x="0" y="120000"/>
                  </a:moveTo>
                  <a:cubicBezTo>
                    <a:pt x="120000" y="120000"/>
                    <a:pt x="120000" y="120000"/>
                    <a:pt x="120000" y="120000"/>
                  </a:cubicBezTo>
                  <a:cubicBezTo>
                    <a:pt x="120000" y="120000"/>
                    <a:pt x="120000" y="0"/>
                    <a:pt x="120000" y="0"/>
                  </a:cubicBezTo>
                  <a:lnTo>
                    <a:pt x="0" y="120000"/>
                  </a:lnTo>
                  <a:close/>
                </a:path>
              </a:pathLst>
            </a:custGeom>
            <a:solidFill>
              <a:srgbClr val="f05370"/>
            </a:solidFill>
            <a:ln>
              <a:noFill/>
            </a:ln>
          </p:spPr>
          <p:style>
            <a:lnRef idx="0"/>
            <a:fillRef idx="0"/>
            <a:effectRef idx="0"/>
            <a:fontRef idx="minor"/>
          </p:style>
        </p:sp>
        <p:sp>
          <p:nvSpPr>
            <p:cNvPr id="861" name="CustomShape 14"/>
            <p:cNvSpPr/>
            <p:nvPr/>
          </p:nvSpPr>
          <p:spPr>
            <a:xfrm>
              <a:off x="8793360" y="929880"/>
              <a:ext cx="2160" cy="360"/>
            </a:xfrm>
            <a:custGeom>
              <a:avLst/>
              <a:gdLst/>
              <a:ahLst/>
              <a:rect l="l" t="t" r="r" b="b"/>
              <a:pathLst>
                <a:path w="120000" h="120000">
                  <a:moveTo>
                    <a:pt x="0" y="0"/>
                  </a:moveTo>
                  <a:cubicBezTo>
                    <a:pt x="120000" y="0"/>
                    <a:pt x="120000" y="0"/>
                    <a:pt x="120000" y="0"/>
                  </a:cubicBezTo>
                  <a:cubicBezTo>
                    <a:pt x="0" y="0"/>
                    <a:pt x="0" y="0"/>
                    <a:pt x="0" y="0"/>
                  </a:cubicBezTo>
                  <a:close/>
                </a:path>
              </a:pathLst>
            </a:custGeom>
            <a:solidFill>
              <a:srgbClr val="f05370"/>
            </a:solidFill>
            <a:ln>
              <a:noFill/>
            </a:ln>
          </p:spPr>
          <p:style>
            <a:lnRef idx="0"/>
            <a:fillRef idx="0"/>
            <a:effectRef idx="0"/>
            <a:fontRef idx="minor"/>
          </p:style>
        </p:sp>
        <p:sp>
          <p:nvSpPr>
            <p:cNvPr id="862" name="CustomShape 15"/>
            <p:cNvSpPr/>
            <p:nvPr/>
          </p:nvSpPr>
          <p:spPr>
            <a:xfrm>
              <a:off x="8795880" y="929880"/>
              <a:ext cx="6840" cy="360"/>
            </a:xfrm>
            <a:custGeom>
              <a:avLst/>
              <a:gdLst/>
              <a:ahLst/>
              <a:rect l="l" t="t" r="r" b="b"/>
              <a:pathLst>
                <a:path w="120000" h="120000">
                  <a:moveTo>
                    <a:pt x="120000" y="0"/>
                  </a:moveTo>
                  <a:cubicBezTo>
                    <a:pt x="120000" y="0"/>
                    <a:pt x="80000" y="0"/>
                    <a:pt x="40000" y="0"/>
                  </a:cubicBezTo>
                  <a:cubicBezTo>
                    <a:pt x="40000" y="0"/>
                    <a:pt x="0" y="0"/>
                    <a:pt x="0" y="0"/>
                  </a:cubicBezTo>
                  <a:cubicBezTo>
                    <a:pt x="40000" y="0"/>
                    <a:pt x="80000" y="0"/>
                    <a:pt x="120000" y="0"/>
                  </a:cubicBezTo>
                  <a:close/>
                </a:path>
              </a:pathLst>
            </a:custGeom>
            <a:solidFill>
              <a:srgbClr val="f05370"/>
            </a:solidFill>
            <a:ln>
              <a:noFill/>
            </a:ln>
          </p:spPr>
          <p:style>
            <a:lnRef idx="0"/>
            <a:fillRef idx="0"/>
            <a:effectRef idx="0"/>
            <a:fontRef idx="minor"/>
          </p:style>
        </p:sp>
        <p:sp>
          <p:nvSpPr>
            <p:cNvPr id="863" name="CustomShape 16"/>
            <p:cNvSpPr/>
            <p:nvPr/>
          </p:nvSpPr>
          <p:spPr>
            <a:xfrm>
              <a:off x="8717760" y="936360"/>
              <a:ext cx="2160" cy="360"/>
            </a:xfrm>
            <a:custGeom>
              <a:avLst/>
              <a:gdLst/>
              <a:ahLst/>
              <a:rect l="l" t="t" r="r" b="b"/>
              <a:pathLst>
                <a:path w="120000" h="120000">
                  <a:moveTo>
                    <a:pt x="120000" y="0"/>
                  </a:moveTo>
                  <a:cubicBezTo>
                    <a:pt x="0" y="0"/>
                    <a:pt x="0" y="0"/>
                    <a:pt x="0" y="0"/>
                  </a:cubicBezTo>
                  <a:cubicBezTo>
                    <a:pt x="120000" y="0"/>
                    <a:pt x="120000" y="0"/>
                    <a:pt x="120000" y="0"/>
                  </a:cubicBezTo>
                  <a:close/>
                </a:path>
              </a:pathLst>
            </a:custGeom>
            <a:solidFill>
              <a:srgbClr val="f05370"/>
            </a:solidFill>
            <a:ln>
              <a:noFill/>
            </a:ln>
          </p:spPr>
          <p:style>
            <a:lnRef idx="0"/>
            <a:fillRef idx="0"/>
            <a:effectRef idx="0"/>
            <a:fontRef idx="minor"/>
          </p:style>
        </p:sp>
        <p:sp>
          <p:nvSpPr>
            <p:cNvPr id="864" name="CustomShape 17"/>
            <p:cNvSpPr/>
            <p:nvPr/>
          </p:nvSpPr>
          <p:spPr>
            <a:xfrm>
              <a:off x="8698320" y="936360"/>
              <a:ext cx="19080" cy="3960"/>
            </a:xfrm>
            <a:custGeom>
              <a:avLst/>
              <a:gdLst/>
              <a:ahLst/>
              <a:rect l="l" t="t" r="r" b="b"/>
              <a:pathLst>
                <a:path w="120000" h="120000">
                  <a:moveTo>
                    <a:pt x="0" y="120000"/>
                  </a:moveTo>
                  <a:cubicBezTo>
                    <a:pt x="30000" y="120000"/>
                    <a:pt x="75000" y="60000"/>
                    <a:pt x="120000" y="60000"/>
                  </a:cubicBezTo>
                  <a:cubicBezTo>
                    <a:pt x="120000" y="0"/>
                    <a:pt x="120000" y="0"/>
                    <a:pt x="120000" y="0"/>
                  </a:cubicBezTo>
                  <a:cubicBezTo>
                    <a:pt x="105000" y="60000"/>
                    <a:pt x="30000" y="60000"/>
                    <a:pt x="0" y="120000"/>
                  </a:cubicBezTo>
                  <a:close/>
                </a:path>
              </a:pathLst>
            </a:custGeom>
            <a:solidFill>
              <a:srgbClr val="f05370"/>
            </a:solidFill>
            <a:ln>
              <a:noFill/>
            </a:ln>
          </p:spPr>
          <p:style>
            <a:lnRef idx="0"/>
            <a:fillRef idx="0"/>
            <a:effectRef idx="0"/>
            <a:fontRef idx="minor"/>
          </p:style>
        </p:sp>
        <p:sp>
          <p:nvSpPr>
            <p:cNvPr id="865" name="CustomShape 18"/>
            <p:cNvSpPr/>
            <p:nvPr/>
          </p:nvSpPr>
          <p:spPr>
            <a:xfrm>
              <a:off x="8853480" y="94320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866" name="CustomShape 19"/>
            <p:cNvSpPr/>
            <p:nvPr/>
          </p:nvSpPr>
          <p:spPr>
            <a:xfrm>
              <a:off x="8851320" y="940680"/>
              <a:ext cx="2160" cy="1800"/>
            </a:xfrm>
            <a:custGeom>
              <a:avLst/>
              <a:gdLst/>
              <a:ahLst/>
              <a:rect l="l" t="t" r="r" b="b"/>
              <a:pathLst>
                <a:path w="120000" h="120000">
                  <a:moveTo>
                    <a:pt x="120000" y="0"/>
                  </a:moveTo>
                  <a:cubicBezTo>
                    <a:pt x="120000" y="0"/>
                    <a:pt x="0" y="0"/>
                    <a:pt x="0" y="120000"/>
                  </a:cubicBezTo>
                  <a:cubicBezTo>
                    <a:pt x="120000" y="0"/>
                    <a:pt x="0" y="120000"/>
                    <a:pt x="120000" y="0"/>
                  </a:cubicBezTo>
                  <a:cubicBezTo>
                    <a:pt x="120000" y="0"/>
                    <a:pt x="120000" y="0"/>
                    <a:pt x="120000" y="0"/>
                  </a:cubicBezTo>
                  <a:cubicBezTo>
                    <a:pt x="120000" y="0"/>
                    <a:pt x="120000" y="120000"/>
                    <a:pt x="120000" y="0"/>
                  </a:cubicBezTo>
                  <a:cubicBezTo>
                    <a:pt x="120000" y="0"/>
                    <a:pt x="120000" y="0"/>
                    <a:pt x="120000" y="0"/>
                  </a:cubicBezTo>
                  <a:cubicBezTo>
                    <a:pt x="120000" y="0"/>
                    <a:pt x="120000" y="0"/>
                    <a:pt x="120000" y="0"/>
                  </a:cubicBezTo>
                  <a:close/>
                </a:path>
              </a:pathLst>
            </a:custGeom>
            <a:solidFill>
              <a:srgbClr val="f05370"/>
            </a:solidFill>
            <a:ln>
              <a:noFill/>
            </a:ln>
          </p:spPr>
          <p:style>
            <a:lnRef idx="0"/>
            <a:fillRef idx="0"/>
            <a:effectRef idx="0"/>
            <a:fontRef idx="minor"/>
          </p:style>
        </p:sp>
        <p:sp>
          <p:nvSpPr>
            <p:cNvPr id="867" name="CustomShape 20"/>
            <p:cNvSpPr/>
            <p:nvPr/>
          </p:nvSpPr>
          <p:spPr>
            <a:xfrm>
              <a:off x="8839080" y="95076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868" name="CustomShape 21"/>
            <p:cNvSpPr/>
            <p:nvPr/>
          </p:nvSpPr>
          <p:spPr>
            <a:xfrm>
              <a:off x="8836920" y="96372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869" name="CustomShape 22"/>
            <p:cNvSpPr/>
            <p:nvPr/>
          </p:nvSpPr>
          <p:spPr>
            <a:xfrm>
              <a:off x="8834400" y="96588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870" name="CustomShape 23"/>
            <p:cNvSpPr/>
            <p:nvPr/>
          </p:nvSpPr>
          <p:spPr>
            <a:xfrm>
              <a:off x="8836920" y="950760"/>
              <a:ext cx="2160" cy="360"/>
            </a:xfrm>
            <a:custGeom>
              <a:avLst/>
              <a:gdLst/>
              <a:ahLst/>
              <a:rect l="l" t="t" r="r" b="b"/>
              <a:pathLst>
                <a:path w="120000" h="120000">
                  <a:moveTo>
                    <a:pt x="120000" y="0"/>
                  </a:moveTo>
                  <a:cubicBezTo>
                    <a:pt x="0" y="0"/>
                    <a:pt x="0" y="0"/>
                    <a:pt x="0" y="0"/>
                  </a:cubicBezTo>
                  <a:cubicBezTo>
                    <a:pt x="120000" y="0"/>
                    <a:pt x="120000" y="0"/>
                    <a:pt x="120000" y="0"/>
                  </a:cubicBezTo>
                  <a:close/>
                </a:path>
              </a:pathLst>
            </a:custGeom>
            <a:solidFill>
              <a:srgbClr val="f05370"/>
            </a:solidFill>
            <a:ln>
              <a:noFill/>
            </a:ln>
          </p:spPr>
          <p:style>
            <a:lnRef idx="0"/>
            <a:fillRef idx="0"/>
            <a:effectRef idx="0"/>
            <a:fontRef idx="minor"/>
          </p:style>
        </p:sp>
        <p:sp>
          <p:nvSpPr>
            <p:cNvPr id="871" name="CustomShape 24"/>
            <p:cNvSpPr/>
            <p:nvPr/>
          </p:nvSpPr>
          <p:spPr>
            <a:xfrm>
              <a:off x="8851320" y="943200"/>
              <a:ext cx="360" cy="360"/>
            </a:xfrm>
            <a:custGeom>
              <a:avLst/>
              <a:gdLst/>
              <a:ahLst/>
              <a:rect l="l" t="t" r="r" b="b"/>
              <a:pathLst>
                <a:path w="120000" h="12000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872" name="CustomShape 25"/>
            <p:cNvSpPr/>
            <p:nvPr/>
          </p:nvSpPr>
          <p:spPr>
            <a:xfrm>
              <a:off x="8836920" y="945360"/>
              <a:ext cx="2160" cy="360"/>
            </a:xfrm>
            <a:custGeom>
              <a:avLst/>
              <a:gdLst/>
              <a:ahLst/>
              <a:rect l="l" t="t" r="r" b="b"/>
              <a:pathLst>
                <a:path w="120000" h="120000">
                  <a:moveTo>
                    <a:pt x="120000" y="0"/>
                  </a:moveTo>
                  <a:cubicBezTo>
                    <a:pt x="120000" y="0"/>
                    <a:pt x="120000" y="0"/>
                    <a:pt x="120000" y="0"/>
                  </a:cubicBezTo>
                  <a:cubicBezTo>
                    <a:pt x="120000" y="0"/>
                    <a:pt x="120000" y="0"/>
                    <a:pt x="0" y="0"/>
                  </a:cubicBezTo>
                  <a:lnTo>
                    <a:pt x="120000" y="0"/>
                  </a:lnTo>
                  <a:close/>
                </a:path>
              </a:pathLst>
            </a:custGeom>
            <a:solidFill>
              <a:srgbClr val="f05370"/>
            </a:solidFill>
            <a:ln>
              <a:noFill/>
            </a:ln>
          </p:spPr>
          <p:style>
            <a:lnRef idx="0"/>
            <a:fillRef idx="0"/>
            <a:effectRef idx="0"/>
            <a:fontRef idx="minor"/>
          </p:style>
        </p:sp>
        <p:sp>
          <p:nvSpPr>
            <p:cNvPr id="873" name="CustomShape 26"/>
            <p:cNvSpPr/>
            <p:nvPr/>
          </p:nvSpPr>
          <p:spPr>
            <a:xfrm>
              <a:off x="8839080" y="940680"/>
              <a:ext cx="2160" cy="1800"/>
            </a:xfrm>
            <a:custGeom>
              <a:avLst/>
              <a:gdLst/>
              <a:ahLst/>
              <a:rect l="l" t="t" r="r" b="b"/>
              <a:pathLst>
                <a:path w="120000" h="120000">
                  <a:moveTo>
                    <a:pt x="120000" y="0"/>
                  </a:moveTo>
                  <a:cubicBezTo>
                    <a:pt x="0" y="0"/>
                    <a:pt x="120000" y="120000"/>
                    <a:pt x="120000" y="120000"/>
                  </a:cubicBezTo>
                  <a:cubicBezTo>
                    <a:pt x="120000" y="120000"/>
                    <a:pt x="120000" y="0"/>
                    <a:pt x="120000" y="0"/>
                  </a:cubicBezTo>
                  <a:cubicBezTo>
                    <a:pt x="120000" y="0"/>
                    <a:pt x="120000" y="0"/>
                    <a:pt x="120000" y="0"/>
                  </a:cubicBezTo>
                  <a:close/>
                </a:path>
              </a:pathLst>
            </a:custGeom>
            <a:solidFill>
              <a:srgbClr val="f05370"/>
            </a:solidFill>
            <a:ln>
              <a:noFill/>
            </a:ln>
          </p:spPr>
          <p:style>
            <a:lnRef idx="0"/>
            <a:fillRef idx="0"/>
            <a:effectRef idx="0"/>
            <a:fontRef idx="minor"/>
          </p:style>
        </p:sp>
        <p:sp>
          <p:nvSpPr>
            <p:cNvPr id="874" name="CustomShape 27"/>
            <p:cNvSpPr/>
            <p:nvPr/>
          </p:nvSpPr>
          <p:spPr>
            <a:xfrm>
              <a:off x="8848800" y="93852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875" name="CustomShape 28"/>
            <p:cNvSpPr/>
            <p:nvPr/>
          </p:nvSpPr>
          <p:spPr>
            <a:xfrm>
              <a:off x="8836920" y="94860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876" name="CustomShape 29"/>
            <p:cNvSpPr/>
            <p:nvPr/>
          </p:nvSpPr>
          <p:spPr>
            <a:xfrm>
              <a:off x="8831880" y="97020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877" name="CustomShape 30"/>
            <p:cNvSpPr/>
            <p:nvPr/>
          </p:nvSpPr>
          <p:spPr>
            <a:xfrm>
              <a:off x="8856000" y="994320"/>
              <a:ext cx="2160" cy="1800"/>
            </a:xfrm>
            <a:custGeom>
              <a:avLst/>
              <a:gdLst/>
              <a:ahLst/>
              <a:rect l="l" t="t" r="r" b="b"/>
              <a:pathLst>
                <a:path w="120000" h="120000">
                  <a:moveTo>
                    <a:pt x="0" y="120000"/>
                  </a:moveTo>
                  <a:cubicBezTo>
                    <a:pt x="120000" y="120000"/>
                    <a:pt x="120000" y="120000"/>
                    <a:pt x="120000" y="0"/>
                  </a:cubicBezTo>
                  <a:cubicBezTo>
                    <a:pt x="120000" y="120000"/>
                    <a:pt x="0" y="120000"/>
                    <a:pt x="0" y="120000"/>
                  </a:cubicBezTo>
                  <a:close/>
                </a:path>
              </a:pathLst>
            </a:custGeom>
            <a:solidFill>
              <a:srgbClr val="f05370"/>
            </a:solidFill>
            <a:ln>
              <a:noFill/>
            </a:ln>
          </p:spPr>
          <p:style>
            <a:lnRef idx="0"/>
            <a:fillRef idx="0"/>
            <a:effectRef idx="0"/>
            <a:fontRef idx="minor"/>
          </p:style>
        </p:sp>
        <p:sp>
          <p:nvSpPr>
            <p:cNvPr id="878" name="CustomShape 31"/>
            <p:cNvSpPr/>
            <p:nvPr/>
          </p:nvSpPr>
          <p:spPr>
            <a:xfrm>
              <a:off x="8851320" y="94320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879" name="CustomShape 32"/>
            <p:cNvSpPr/>
            <p:nvPr/>
          </p:nvSpPr>
          <p:spPr>
            <a:xfrm>
              <a:off x="8858520" y="994320"/>
              <a:ext cx="360" cy="360"/>
            </a:xfrm>
            <a:custGeom>
              <a:avLst/>
              <a:gdLst/>
              <a:ahLst/>
              <a:rect l="l" t="t" r="r" b="b"/>
              <a:pathLst>
                <a:path w="120000" h="12000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880" name="CustomShape 33"/>
            <p:cNvSpPr/>
            <p:nvPr/>
          </p:nvSpPr>
          <p:spPr>
            <a:xfrm>
              <a:off x="8829720" y="981360"/>
              <a:ext cx="2160" cy="360"/>
            </a:xfrm>
            <a:custGeom>
              <a:avLst/>
              <a:gdLst/>
              <a:ahLst/>
              <a:rect l="l" t="t" r="r" b="b"/>
              <a:pathLst>
                <a:path w="120000" h="120000">
                  <a:moveTo>
                    <a:pt x="0" y="0"/>
                  </a:moveTo>
                  <a:cubicBezTo>
                    <a:pt x="120000" y="0"/>
                    <a:pt x="120000" y="0"/>
                    <a:pt x="120000" y="0"/>
                  </a:cubicBezTo>
                  <a:cubicBezTo>
                    <a:pt x="120000" y="0"/>
                    <a:pt x="120000" y="0"/>
                    <a:pt x="0" y="0"/>
                  </a:cubicBezTo>
                  <a:close/>
                </a:path>
              </a:pathLst>
            </a:custGeom>
            <a:solidFill>
              <a:srgbClr val="f05370"/>
            </a:solidFill>
            <a:ln>
              <a:noFill/>
            </a:ln>
          </p:spPr>
          <p:style>
            <a:lnRef idx="0"/>
            <a:fillRef idx="0"/>
            <a:effectRef idx="0"/>
            <a:fontRef idx="minor"/>
          </p:style>
        </p:sp>
        <p:sp>
          <p:nvSpPr>
            <p:cNvPr id="881" name="CustomShape 34"/>
            <p:cNvSpPr/>
            <p:nvPr/>
          </p:nvSpPr>
          <p:spPr>
            <a:xfrm>
              <a:off x="8834400" y="97272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882" name="CustomShape 35"/>
            <p:cNvSpPr/>
            <p:nvPr/>
          </p:nvSpPr>
          <p:spPr>
            <a:xfrm>
              <a:off x="8831880" y="985680"/>
              <a:ext cx="360" cy="360"/>
            </a:xfrm>
            <a:custGeom>
              <a:avLst/>
              <a:gdLst/>
              <a:ahLst/>
              <a:rect l="l" t="t" r="r" b="b"/>
              <a:pathLst>
                <a:path w="120000" h="12000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883" name="CustomShape 36"/>
            <p:cNvSpPr/>
            <p:nvPr/>
          </p:nvSpPr>
          <p:spPr>
            <a:xfrm>
              <a:off x="8836920" y="98784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884" name="CustomShape 37"/>
            <p:cNvSpPr/>
            <p:nvPr/>
          </p:nvSpPr>
          <p:spPr>
            <a:xfrm>
              <a:off x="8851320" y="943200"/>
              <a:ext cx="360" cy="360"/>
            </a:xfrm>
            <a:custGeom>
              <a:avLst/>
              <a:gdLst/>
              <a:ahLst/>
              <a:rect l="l" t="t" r="r" b="b"/>
              <a:pathLst>
                <a:path w="120000" h="12000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885" name="CustomShape 38"/>
            <p:cNvSpPr/>
            <p:nvPr/>
          </p:nvSpPr>
          <p:spPr>
            <a:xfrm>
              <a:off x="8844120" y="979200"/>
              <a:ext cx="720" cy="720"/>
            </a:xfrm>
            <a:prstGeom prst="ellipse">
              <a:avLst/>
            </a:prstGeom>
            <a:solidFill>
              <a:srgbClr val="f05370"/>
            </a:solidFill>
            <a:ln>
              <a:noFill/>
            </a:ln>
          </p:spPr>
          <p:style>
            <a:lnRef idx="0"/>
            <a:fillRef idx="0"/>
            <a:effectRef idx="0"/>
            <a:fontRef idx="minor"/>
          </p:style>
        </p:sp>
        <p:sp>
          <p:nvSpPr>
            <p:cNvPr id="886" name="CustomShape 39"/>
            <p:cNvSpPr/>
            <p:nvPr/>
          </p:nvSpPr>
          <p:spPr>
            <a:xfrm>
              <a:off x="8883720" y="100548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887" name="CustomShape 40"/>
            <p:cNvSpPr/>
            <p:nvPr/>
          </p:nvSpPr>
          <p:spPr>
            <a:xfrm>
              <a:off x="8844120" y="97920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888" name="CustomShape 41"/>
            <p:cNvSpPr/>
            <p:nvPr/>
          </p:nvSpPr>
          <p:spPr>
            <a:xfrm>
              <a:off x="8839080" y="950760"/>
              <a:ext cx="360" cy="360"/>
            </a:xfrm>
            <a:custGeom>
              <a:avLst/>
              <a:gdLst/>
              <a:ahLst/>
              <a:rect l="l" t="t" r="r" b="b"/>
              <a:pathLst>
                <a:path w="120000" h="12000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889" name="CustomShape 42"/>
            <p:cNvSpPr/>
            <p:nvPr/>
          </p:nvSpPr>
          <p:spPr>
            <a:xfrm>
              <a:off x="8886240" y="1005480"/>
              <a:ext cx="720" cy="720"/>
            </a:xfrm>
            <a:prstGeom prst="rect">
              <a:avLst/>
            </a:prstGeom>
            <a:solidFill>
              <a:srgbClr val="f05370"/>
            </a:solidFill>
            <a:ln>
              <a:noFill/>
            </a:ln>
          </p:spPr>
          <p:style>
            <a:lnRef idx="0"/>
            <a:fillRef idx="0"/>
            <a:effectRef idx="0"/>
            <a:fontRef idx="minor"/>
          </p:style>
        </p:sp>
        <p:sp>
          <p:nvSpPr>
            <p:cNvPr id="890" name="CustomShape 43"/>
            <p:cNvSpPr/>
            <p:nvPr/>
          </p:nvSpPr>
          <p:spPr>
            <a:xfrm>
              <a:off x="8844120" y="94752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891" name="CustomShape 44"/>
            <p:cNvSpPr/>
            <p:nvPr/>
          </p:nvSpPr>
          <p:spPr>
            <a:xfrm>
              <a:off x="8846280" y="94536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892" name="CustomShape 45"/>
            <p:cNvSpPr/>
            <p:nvPr/>
          </p:nvSpPr>
          <p:spPr>
            <a:xfrm>
              <a:off x="8846280" y="943200"/>
              <a:ext cx="360" cy="1800"/>
            </a:xfrm>
            <a:custGeom>
              <a:avLst/>
              <a:gdLst/>
              <a:ahLst/>
              <a:rect l="l" t="t" r="r" b="b"/>
              <a:pathLst>
                <a:path w="120000" h="120000">
                  <a:moveTo>
                    <a:pt x="0" y="120000"/>
                  </a:moveTo>
                  <a:cubicBezTo>
                    <a:pt x="0" y="0"/>
                    <a:pt x="0" y="0"/>
                    <a:pt x="0" y="0"/>
                  </a:cubicBezTo>
                  <a:cubicBezTo>
                    <a:pt x="0" y="0"/>
                    <a:pt x="0" y="0"/>
                    <a:pt x="0" y="0"/>
                  </a:cubicBezTo>
                  <a:lnTo>
                    <a:pt x="0" y="120000"/>
                  </a:lnTo>
                  <a:close/>
                </a:path>
              </a:pathLst>
            </a:custGeom>
            <a:solidFill>
              <a:srgbClr val="f05370"/>
            </a:solidFill>
            <a:ln>
              <a:noFill/>
            </a:ln>
          </p:spPr>
          <p:style>
            <a:lnRef idx="0"/>
            <a:fillRef idx="0"/>
            <a:effectRef idx="0"/>
            <a:fontRef idx="minor"/>
          </p:style>
        </p:sp>
        <p:sp>
          <p:nvSpPr>
            <p:cNvPr id="893" name="CustomShape 46"/>
            <p:cNvSpPr/>
            <p:nvPr/>
          </p:nvSpPr>
          <p:spPr>
            <a:xfrm>
              <a:off x="8844120" y="972720"/>
              <a:ext cx="360" cy="1800"/>
            </a:xfrm>
            <a:custGeom>
              <a:avLst/>
              <a:gdLst/>
              <a:ahLst/>
              <a:rect l="l" t="t" r="r" b="b"/>
              <a:pathLst>
                <a:path w="120000" h="120000">
                  <a:moveTo>
                    <a:pt x="0" y="0"/>
                  </a:moveTo>
                  <a:cubicBezTo>
                    <a:pt x="0" y="0"/>
                    <a:pt x="0" y="0"/>
                    <a:pt x="0" y="0"/>
                  </a:cubicBezTo>
                  <a:cubicBezTo>
                    <a:pt x="0" y="120000"/>
                    <a:pt x="0" y="0"/>
                    <a:pt x="0" y="0"/>
                  </a:cubicBezTo>
                  <a:close/>
                </a:path>
              </a:pathLst>
            </a:custGeom>
            <a:solidFill>
              <a:srgbClr val="f05370"/>
            </a:solidFill>
            <a:ln>
              <a:noFill/>
            </a:ln>
          </p:spPr>
          <p:style>
            <a:lnRef idx="0"/>
            <a:fillRef idx="0"/>
            <a:effectRef idx="0"/>
            <a:fontRef idx="minor"/>
          </p:style>
        </p:sp>
        <p:sp>
          <p:nvSpPr>
            <p:cNvPr id="894" name="CustomShape 47"/>
            <p:cNvSpPr/>
            <p:nvPr/>
          </p:nvSpPr>
          <p:spPr>
            <a:xfrm>
              <a:off x="8841600" y="96372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895" name="CustomShape 48"/>
            <p:cNvSpPr/>
            <p:nvPr/>
          </p:nvSpPr>
          <p:spPr>
            <a:xfrm>
              <a:off x="8844120" y="979200"/>
              <a:ext cx="720" cy="720"/>
            </a:xfrm>
            <a:prstGeom prst="rect">
              <a:avLst/>
            </a:prstGeom>
            <a:solidFill>
              <a:srgbClr val="f05370"/>
            </a:solidFill>
            <a:ln>
              <a:noFill/>
            </a:ln>
          </p:spPr>
          <p:style>
            <a:lnRef idx="0"/>
            <a:fillRef idx="0"/>
            <a:effectRef idx="0"/>
            <a:fontRef idx="minor"/>
          </p:style>
        </p:sp>
        <p:sp>
          <p:nvSpPr>
            <p:cNvPr id="896" name="CustomShape 49"/>
            <p:cNvSpPr/>
            <p:nvPr/>
          </p:nvSpPr>
          <p:spPr>
            <a:xfrm>
              <a:off x="8841600" y="96372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897" name="CustomShape 50"/>
            <p:cNvSpPr/>
            <p:nvPr/>
          </p:nvSpPr>
          <p:spPr>
            <a:xfrm>
              <a:off x="8851320" y="94320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898" name="CustomShape 51"/>
            <p:cNvSpPr/>
            <p:nvPr/>
          </p:nvSpPr>
          <p:spPr>
            <a:xfrm>
              <a:off x="8851320" y="94320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899" name="CustomShape 52"/>
            <p:cNvSpPr/>
            <p:nvPr/>
          </p:nvSpPr>
          <p:spPr>
            <a:xfrm>
              <a:off x="8851320" y="94320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900" name="CustomShape 53"/>
            <p:cNvSpPr/>
            <p:nvPr/>
          </p:nvSpPr>
          <p:spPr>
            <a:xfrm>
              <a:off x="8848800" y="943200"/>
              <a:ext cx="2160" cy="360"/>
            </a:xfrm>
            <a:custGeom>
              <a:avLst/>
              <a:gdLst/>
              <a:ahLst/>
              <a:rect l="l" t="t" r="r" b="b"/>
              <a:pathLst>
                <a:path w="120000" h="120000">
                  <a:moveTo>
                    <a:pt x="0" y="0"/>
                  </a:moveTo>
                  <a:cubicBezTo>
                    <a:pt x="120000" y="0"/>
                    <a:pt x="120000" y="0"/>
                    <a:pt x="120000" y="0"/>
                  </a:cubicBezTo>
                  <a:cubicBezTo>
                    <a:pt x="120000" y="0"/>
                    <a:pt x="120000" y="0"/>
                    <a:pt x="0" y="0"/>
                  </a:cubicBezTo>
                  <a:close/>
                </a:path>
              </a:pathLst>
            </a:custGeom>
            <a:solidFill>
              <a:srgbClr val="f05370"/>
            </a:solidFill>
            <a:ln>
              <a:noFill/>
            </a:ln>
          </p:spPr>
          <p:style>
            <a:lnRef idx="0"/>
            <a:fillRef idx="0"/>
            <a:effectRef idx="0"/>
            <a:fontRef idx="minor"/>
          </p:style>
        </p:sp>
        <p:sp>
          <p:nvSpPr>
            <p:cNvPr id="901" name="CustomShape 54"/>
            <p:cNvSpPr/>
            <p:nvPr/>
          </p:nvSpPr>
          <p:spPr>
            <a:xfrm>
              <a:off x="8848800" y="940680"/>
              <a:ext cx="2160" cy="1800"/>
            </a:xfrm>
            <a:custGeom>
              <a:avLst/>
              <a:gdLst/>
              <a:ahLst/>
              <a:rect l="l" t="t" r="r" b="b"/>
              <a:pathLst>
                <a:path w="120000" h="120000">
                  <a:moveTo>
                    <a:pt x="0" y="120000"/>
                  </a:moveTo>
                  <a:cubicBezTo>
                    <a:pt x="0" y="120000"/>
                    <a:pt x="120000" y="120000"/>
                    <a:pt x="120000" y="120000"/>
                  </a:cubicBezTo>
                  <a:cubicBezTo>
                    <a:pt x="120000" y="120000"/>
                    <a:pt x="120000" y="120000"/>
                    <a:pt x="120000" y="120000"/>
                  </a:cubicBezTo>
                  <a:cubicBezTo>
                    <a:pt x="120000" y="120000"/>
                    <a:pt x="0" y="0"/>
                    <a:pt x="0" y="120000"/>
                  </a:cubicBezTo>
                  <a:close/>
                </a:path>
              </a:pathLst>
            </a:custGeom>
            <a:solidFill>
              <a:srgbClr val="f05370"/>
            </a:solidFill>
            <a:ln>
              <a:noFill/>
            </a:ln>
          </p:spPr>
          <p:style>
            <a:lnRef idx="0"/>
            <a:fillRef idx="0"/>
            <a:effectRef idx="0"/>
            <a:fontRef idx="minor"/>
          </p:style>
        </p:sp>
        <p:sp>
          <p:nvSpPr>
            <p:cNvPr id="902" name="CustomShape 55"/>
            <p:cNvSpPr/>
            <p:nvPr/>
          </p:nvSpPr>
          <p:spPr>
            <a:xfrm>
              <a:off x="8841600" y="936360"/>
              <a:ext cx="2160" cy="1800"/>
            </a:xfrm>
            <a:custGeom>
              <a:avLst/>
              <a:gdLst/>
              <a:ahLst/>
              <a:rect l="l" t="t" r="r" b="b"/>
              <a:pathLst>
                <a:path w="120000" h="120000">
                  <a:moveTo>
                    <a:pt x="120000" y="120000"/>
                  </a:moveTo>
                  <a:cubicBezTo>
                    <a:pt x="120000" y="120000"/>
                    <a:pt x="120000" y="120000"/>
                    <a:pt x="120000" y="120000"/>
                  </a:cubicBezTo>
                  <a:cubicBezTo>
                    <a:pt x="120000" y="120000"/>
                    <a:pt x="120000" y="120000"/>
                    <a:pt x="120000" y="120000"/>
                  </a:cubicBezTo>
                  <a:cubicBezTo>
                    <a:pt x="0" y="0"/>
                    <a:pt x="120000" y="120000"/>
                    <a:pt x="120000" y="120000"/>
                  </a:cubicBezTo>
                  <a:close/>
                </a:path>
              </a:pathLst>
            </a:custGeom>
            <a:solidFill>
              <a:srgbClr val="f05370"/>
            </a:solidFill>
            <a:ln>
              <a:noFill/>
            </a:ln>
          </p:spPr>
          <p:style>
            <a:lnRef idx="0"/>
            <a:fillRef idx="0"/>
            <a:effectRef idx="0"/>
            <a:fontRef idx="minor"/>
          </p:style>
        </p:sp>
        <p:sp>
          <p:nvSpPr>
            <p:cNvPr id="903" name="CustomShape 56"/>
            <p:cNvSpPr/>
            <p:nvPr/>
          </p:nvSpPr>
          <p:spPr>
            <a:xfrm>
              <a:off x="8841600" y="94068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904" name="CustomShape 57"/>
            <p:cNvSpPr/>
            <p:nvPr/>
          </p:nvSpPr>
          <p:spPr>
            <a:xfrm>
              <a:off x="8834400" y="955080"/>
              <a:ext cx="2160" cy="360"/>
            </a:xfrm>
            <a:custGeom>
              <a:avLst/>
              <a:gdLst/>
              <a:ahLst/>
              <a:rect l="l" t="t" r="r" b="b"/>
              <a:pathLst>
                <a:path w="120000" h="120000">
                  <a:moveTo>
                    <a:pt x="120000" y="0"/>
                  </a:moveTo>
                  <a:cubicBezTo>
                    <a:pt x="0" y="0"/>
                    <a:pt x="0" y="0"/>
                    <a:pt x="0" y="0"/>
                  </a:cubicBezTo>
                  <a:cubicBezTo>
                    <a:pt x="120000" y="0"/>
                    <a:pt x="120000" y="0"/>
                    <a:pt x="120000" y="0"/>
                  </a:cubicBezTo>
                  <a:close/>
                </a:path>
              </a:pathLst>
            </a:custGeom>
            <a:solidFill>
              <a:srgbClr val="f05370"/>
            </a:solidFill>
            <a:ln>
              <a:noFill/>
            </a:ln>
          </p:spPr>
          <p:style>
            <a:lnRef idx="0"/>
            <a:fillRef idx="0"/>
            <a:effectRef idx="0"/>
            <a:fontRef idx="minor"/>
          </p:style>
        </p:sp>
        <p:sp>
          <p:nvSpPr>
            <p:cNvPr id="905" name="CustomShape 58"/>
            <p:cNvSpPr/>
            <p:nvPr/>
          </p:nvSpPr>
          <p:spPr>
            <a:xfrm>
              <a:off x="8841600" y="959400"/>
              <a:ext cx="2160" cy="360"/>
            </a:xfrm>
            <a:custGeom>
              <a:avLst/>
              <a:gdLst/>
              <a:ahLst/>
              <a:rect l="l" t="t" r="r" b="b"/>
              <a:pathLst>
                <a:path w="120000" h="120000">
                  <a:moveTo>
                    <a:pt x="120000" y="0"/>
                  </a:moveTo>
                  <a:lnTo>
                    <a:pt x="120000" y="0"/>
                  </a:lnTo>
                  <a:lnTo>
                    <a:pt x="0" y="0"/>
                  </a:lnTo>
                  <a:lnTo>
                    <a:pt x="120000" y="0"/>
                  </a:lnTo>
                  <a:close/>
                </a:path>
              </a:pathLst>
            </a:custGeom>
            <a:solidFill>
              <a:srgbClr val="f05370"/>
            </a:solidFill>
            <a:ln>
              <a:noFill/>
            </a:ln>
          </p:spPr>
          <p:style>
            <a:lnRef idx="0"/>
            <a:fillRef idx="0"/>
            <a:effectRef idx="0"/>
            <a:fontRef idx="minor"/>
          </p:style>
        </p:sp>
        <p:sp>
          <p:nvSpPr>
            <p:cNvPr id="906" name="CustomShape 59"/>
            <p:cNvSpPr/>
            <p:nvPr/>
          </p:nvSpPr>
          <p:spPr>
            <a:xfrm>
              <a:off x="8834400" y="959400"/>
              <a:ext cx="360" cy="1800"/>
            </a:xfrm>
            <a:custGeom>
              <a:avLst/>
              <a:gdLst/>
              <a:ahLst/>
              <a:rect l="l" t="t" r="r" b="b"/>
              <a:pathLst>
                <a:path w="120000" h="120000">
                  <a:moveTo>
                    <a:pt x="0" y="120000"/>
                  </a:moveTo>
                  <a:lnTo>
                    <a:pt x="0" y="0"/>
                  </a:lnTo>
                  <a:lnTo>
                    <a:pt x="0" y="120000"/>
                  </a:lnTo>
                  <a:lnTo>
                    <a:pt x="0" y="120000"/>
                  </a:lnTo>
                  <a:close/>
                </a:path>
              </a:pathLst>
            </a:custGeom>
            <a:solidFill>
              <a:srgbClr val="f05370"/>
            </a:solidFill>
            <a:ln>
              <a:noFill/>
            </a:ln>
          </p:spPr>
          <p:style>
            <a:lnRef idx="0"/>
            <a:fillRef idx="0"/>
            <a:effectRef idx="0"/>
            <a:fontRef idx="minor"/>
          </p:style>
        </p:sp>
        <p:sp>
          <p:nvSpPr>
            <p:cNvPr id="907" name="CustomShape 60"/>
            <p:cNvSpPr/>
            <p:nvPr/>
          </p:nvSpPr>
          <p:spPr>
            <a:xfrm>
              <a:off x="8834400" y="987840"/>
              <a:ext cx="2160" cy="360"/>
            </a:xfrm>
            <a:custGeom>
              <a:avLst/>
              <a:gdLst/>
              <a:ahLst/>
              <a:rect l="l" t="t" r="r" b="b"/>
              <a:pathLst>
                <a:path w="120000" h="120000">
                  <a:moveTo>
                    <a:pt x="0" y="0"/>
                  </a:moveTo>
                  <a:cubicBezTo>
                    <a:pt x="120000" y="0"/>
                    <a:pt x="120000" y="0"/>
                    <a:pt x="120000" y="0"/>
                  </a:cubicBezTo>
                  <a:cubicBezTo>
                    <a:pt x="120000" y="0"/>
                    <a:pt x="0" y="0"/>
                    <a:pt x="0" y="0"/>
                  </a:cubicBezTo>
                  <a:close/>
                </a:path>
              </a:pathLst>
            </a:custGeom>
            <a:solidFill>
              <a:srgbClr val="f05370"/>
            </a:solidFill>
            <a:ln>
              <a:noFill/>
            </a:ln>
          </p:spPr>
          <p:style>
            <a:lnRef idx="0"/>
            <a:fillRef idx="0"/>
            <a:effectRef idx="0"/>
            <a:fontRef idx="minor"/>
          </p:style>
        </p:sp>
        <p:sp>
          <p:nvSpPr>
            <p:cNvPr id="908" name="CustomShape 61"/>
            <p:cNvSpPr/>
            <p:nvPr/>
          </p:nvSpPr>
          <p:spPr>
            <a:xfrm>
              <a:off x="8848800" y="990000"/>
              <a:ext cx="360" cy="1800"/>
            </a:xfrm>
            <a:custGeom>
              <a:avLst/>
              <a:gdLst/>
              <a:ahLst/>
              <a:rect l="l" t="t" r="r" b="b"/>
              <a:pathLst>
                <a:path w="120000" h="120000">
                  <a:moveTo>
                    <a:pt x="0" y="0"/>
                  </a:moveTo>
                  <a:cubicBezTo>
                    <a:pt x="0" y="120000"/>
                    <a:pt x="0" y="120000"/>
                    <a:pt x="0" y="120000"/>
                  </a:cubicBezTo>
                  <a:cubicBezTo>
                    <a:pt x="0" y="120000"/>
                    <a:pt x="0" y="0"/>
                    <a:pt x="0" y="0"/>
                  </a:cubicBezTo>
                  <a:close/>
                </a:path>
              </a:pathLst>
            </a:custGeom>
            <a:solidFill>
              <a:srgbClr val="f05370"/>
            </a:solidFill>
            <a:ln>
              <a:noFill/>
            </a:ln>
          </p:spPr>
          <p:style>
            <a:lnRef idx="0"/>
            <a:fillRef idx="0"/>
            <a:effectRef idx="0"/>
            <a:fontRef idx="minor"/>
          </p:style>
        </p:sp>
        <p:sp>
          <p:nvSpPr>
            <p:cNvPr id="909" name="CustomShape 62"/>
            <p:cNvSpPr/>
            <p:nvPr/>
          </p:nvSpPr>
          <p:spPr>
            <a:xfrm>
              <a:off x="8874000" y="1011960"/>
              <a:ext cx="2160" cy="360"/>
            </a:xfrm>
            <a:custGeom>
              <a:avLst/>
              <a:gdLst/>
              <a:ahLst/>
              <a:rect l="l" t="t" r="r" b="b"/>
              <a:pathLst>
                <a:path w="120000" h="120000">
                  <a:moveTo>
                    <a:pt x="0" y="0"/>
                  </a:moveTo>
                  <a:lnTo>
                    <a:pt x="0" y="0"/>
                  </a:lnTo>
                  <a:lnTo>
                    <a:pt x="120000" y="0"/>
                  </a:lnTo>
                  <a:lnTo>
                    <a:pt x="0" y="0"/>
                  </a:lnTo>
                  <a:close/>
                </a:path>
              </a:pathLst>
            </a:custGeom>
            <a:solidFill>
              <a:srgbClr val="f05370"/>
            </a:solidFill>
            <a:ln>
              <a:noFill/>
            </a:ln>
          </p:spPr>
          <p:style>
            <a:lnRef idx="0"/>
            <a:fillRef idx="0"/>
            <a:effectRef idx="0"/>
            <a:fontRef idx="minor"/>
          </p:style>
        </p:sp>
        <p:sp>
          <p:nvSpPr>
            <p:cNvPr id="910" name="CustomShape 63"/>
            <p:cNvSpPr/>
            <p:nvPr/>
          </p:nvSpPr>
          <p:spPr>
            <a:xfrm>
              <a:off x="7476480" y="2148840"/>
              <a:ext cx="438120" cy="628920"/>
            </a:xfrm>
            <a:custGeom>
              <a:avLst/>
              <a:gdLst/>
              <a:ahLst/>
              <a:rect l="l" t="t" r="r" b="b"/>
              <a:pathLst>
                <a:path w="120000" h="120000">
                  <a:moveTo>
                    <a:pt x="99904" y="28012"/>
                  </a:moveTo>
                  <a:cubicBezTo>
                    <a:pt x="99904" y="28012"/>
                    <a:pt x="100589" y="27231"/>
                    <a:pt x="101686" y="25860"/>
                  </a:cubicBezTo>
                  <a:cubicBezTo>
                    <a:pt x="96038" y="21347"/>
                    <a:pt x="89540" y="17234"/>
                    <a:pt x="82330" y="13607"/>
                  </a:cubicBezTo>
                  <a:cubicBezTo>
                    <a:pt x="72515" y="8625"/>
                    <a:pt x="61823" y="4356"/>
                    <a:pt x="51295" y="0"/>
                  </a:cubicBezTo>
                  <a:cubicBezTo>
                    <a:pt x="20891" y="33601"/>
                    <a:pt x="0" y="88845"/>
                    <a:pt x="120000" y="120000"/>
                  </a:cubicBezTo>
                  <a:lnTo>
                    <a:pt x="115750" y="95666"/>
                  </a:lnTo>
                  <a:cubicBezTo>
                    <a:pt x="115750" y="95701"/>
                    <a:pt x="44276" y="64842"/>
                    <a:pt x="99904" y="28012"/>
                  </a:cubicBezTo>
                  <a:close/>
                </a:path>
              </a:pathLst>
            </a:custGeom>
            <a:solidFill>
              <a:srgbClr val="fdba81"/>
            </a:solidFill>
            <a:ln>
              <a:noFill/>
            </a:ln>
          </p:spPr>
          <p:style>
            <a:lnRef idx="0"/>
            <a:fillRef idx="0"/>
            <a:effectRef idx="0"/>
            <a:fontRef idx="minor"/>
          </p:style>
        </p:sp>
        <p:sp>
          <p:nvSpPr>
            <p:cNvPr id="911" name="CustomShape 64"/>
            <p:cNvSpPr/>
            <p:nvPr/>
          </p:nvSpPr>
          <p:spPr>
            <a:xfrm>
              <a:off x="8502480" y="1364400"/>
              <a:ext cx="47880" cy="155880"/>
            </a:xfrm>
            <a:custGeom>
              <a:avLst/>
              <a:gdLst/>
              <a:ahLst/>
              <a:rect l="l" t="t" r="r" b="b"/>
              <a:pathLst>
                <a:path w="120000" h="120000">
                  <a:moveTo>
                    <a:pt x="0" y="0"/>
                  </a:moveTo>
                  <a:cubicBezTo>
                    <a:pt x="0" y="0"/>
                    <a:pt x="106500" y="3498"/>
                    <a:pt x="113500" y="50309"/>
                  </a:cubicBezTo>
                  <a:cubicBezTo>
                    <a:pt x="120000" y="94950"/>
                    <a:pt x="0" y="120000"/>
                    <a:pt x="0" y="120000"/>
                  </a:cubicBezTo>
                  <a:lnTo>
                    <a:pt x="0" y="0"/>
                  </a:lnTo>
                  <a:close/>
                </a:path>
              </a:pathLst>
            </a:custGeom>
            <a:solidFill>
              <a:srgbClr val="d7ad7a"/>
            </a:solidFill>
            <a:ln>
              <a:noFill/>
            </a:ln>
          </p:spPr>
          <p:style>
            <a:lnRef idx="0"/>
            <a:fillRef idx="0"/>
            <a:effectRef idx="0"/>
            <a:fontRef idx="minor"/>
          </p:style>
        </p:sp>
        <p:sp>
          <p:nvSpPr>
            <p:cNvPr id="912" name="CustomShape 65"/>
            <p:cNvSpPr/>
            <p:nvPr/>
          </p:nvSpPr>
          <p:spPr>
            <a:xfrm>
              <a:off x="7969680" y="1072800"/>
              <a:ext cx="554400" cy="927720"/>
            </a:xfrm>
            <a:custGeom>
              <a:avLst/>
              <a:gdLst/>
              <a:ahLst/>
              <a:rect l="l" t="t" r="r" b="b"/>
              <a:pathLst>
                <a:path w="120000" h="120000">
                  <a:moveTo>
                    <a:pt x="27588" y="8807"/>
                  </a:moveTo>
                  <a:cubicBezTo>
                    <a:pt x="27588" y="8807"/>
                    <a:pt x="11312" y="15990"/>
                    <a:pt x="9297" y="20936"/>
                  </a:cubicBezTo>
                  <a:cubicBezTo>
                    <a:pt x="7281" y="25893"/>
                    <a:pt x="9297" y="37727"/>
                    <a:pt x="9297" y="37727"/>
                  </a:cubicBezTo>
                  <a:cubicBezTo>
                    <a:pt x="9297" y="37727"/>
                    <a:pt x="0" y="35466"/>
                    <a:pt x="173" y="45769"/>
                  </a:cubicBezTo>
                  <a:cubicBezTo>
                    <a:pt x="303" y="51315"/>
                    <a:pt x="2188" y="57356"/>
                    <a:pt x="13870" y="61218"/>
                  </a:cubicBezTo>
                  <a:cubicBezTo>
                    <a:pt x="13870" y="61218"/>
                    <a:pt x="13870" y="65540"/>
                    <a:pt x="16947" y="70485"/>
                  </a:cubicBezTo>
                  <a:cubicBezTo>
                    <a:pt x="20003" y="75443"/>
                    <a:pt x="27285" y="80023"/>
                    <a:pt x="41957" y="82979"/>
                  </a:cubicBezTo>
                  <a:cubicBezTo>
                    <a:pt x="48069" y="84215"/>
                    <a:pt x="40787" y="100394"/>
                    <a:pt x="40787" y="100394"/>
                  </a:cubicBezTo>
                  <a:cubicBezTo>
                    <a:pt x="40787" y="100394"/>
                    <a:pt x="53270" y="119999"/>
                    <a:pt x="68918" y="119941"/>
                  </a:cubicBezTo>
                  <a:cubicBezTo>
                    <a:pt x="78280" y="119905"/>
                    <a:pt x="95965" y="104280"/>
                    <a:pt x="98045" y="98204"/>
                  </a:cubicBezTo>
                  <a:cubicBezTo>
                    <a:pt x="98045" y="98204"/>
                    <a:pt x="87881" y="85404"/>
                    <a:pt x="97677" y="81554"/>
                  </a:cubicBezTo>
                  <a:cubicBezTo>
                    <a:pt x="107451" y="77703"/>
                    <a:pt x="120000" y="72251"/>
                    <a:pt x="116944" y="50185"/>
                  </a:cubicBezTo>
                  <a:cubicBezTo>
                    <a:pt x="113888" y="28118"/>
                    <a:pt x="114928" y="22031"/>
                    <a:pt x="110832" y="17085"/>
                  </a:cubicBezTo>
                  <a:cubicBezTo>
                    <a:pt x="106779" y="12128"/>
                    <a:pt x="84457" y="0"/>
                    <a:pt x="27588" y="8807"/>
                  </a:cubicBezTo>
                  <a:close/>
                </a:path>
              </a:pathLst>
            </a:custGeom>
            <a:solidFill>
              <a:srgbClr val="fdba81"/>
            </a:solidFill>
            <a:ln>
              <a:noFill/>
            </a:ln>
          </p:spPr>
          <p:style>
            <a:lnRef idx="0"/>
            <a:fillRef idx="0"/>
            <a:effectRef idx="0"/>
            <a:fontRef idx="minor"/>
          </p:style>
        </p:sp>
        <p:sp>
          <p:nvSpPr>
            <p:cNvPr id="913" name="CustomShape 66"/>
            <p:cNvSpPr/>
            <p:nvPr/>
          </p:nvSpPr>
          <p:spPr>
            <a:xfrm>
              <a:off x="8194680" y="1708920"/>
              <a:ext cx="205560" cy="95760"/>
            </a:xfrm>
            <a:custGeom>
              <a:avLst/>
              <a:gdLst/>
              <a:ahLst/>
              <a:rect l="l" t="t" r="r" b="b"/>
              <a:pathLst>
                <a:path w="120000" h="120000">
                  <a:moveTo>
                    <a:pt x="0" y="14164"/>
                  </a:moveTo>
                  <a:cubicBezTo>
                    <a:pt x="0" y="14164"/>
                    <a:pt x="70423" y="69801"/>
                    <a:pt x="116379" y="0"/>
                  </a:cubicBezTo>
                  <a:cubicBezTo>
                    <a:pt x="116379" y="0"/>
                    <a:pt x="120000" y="98810"/>
                    <a:pt x="74510" y="109461"/>
                  </a:cubicBezTo>
                  <a:cubicBezTo>
                    <a:pt x="29197" y="120000"/>
                    <a:pt x="0" y="14164"/>
                    <a:pt x="0" y="14164"/>
                  </a:cubicBezTo>
                  <a:close/>
                </a:path>
              </a:pathLst>
            </a:custGeom>
            <a:solidFill>
              <a:srgbClr val="d7ad7a"/>
            </a:solidFill>
            <a:ln>
              <a:noFill/>
            </a:ln>
          </p:spPr>
          <p:style>
            <a:lnRef idx="0"/>
            <a:fillRef idx="0"/>
            <a:effectRef idx="0"/>
            <a:fontRef idx="minor"/>
          </p:style>
        </p:sp>
        <p:sp>
          <p:nvSpPr>
            <p:cNvPr id="914" name="CustomShape 67"/>
            <p:cNvSpPr/>
            <p:nvPr/>
          </p:nvSpPr>
          <p:spPr>
            <a:xfrm>
              <a:off x="7872840" y="751680"/>
              <a:ext cx="870480" cy="669600"/>
            </a:xfrm>
            <a:custGeom>
              <a:avLst/>
              <a:gdLst/>
              <a:ahLst/>
              <a:rect l="l" t="t" r="r" b="b"/>
              <a:pathLst>
                <a:path w="120000" h="120000">
                  <a:moveTo>
                    <a:pt x="33863" y="79026"/>
                  </a:moveTo>
                  <a:cubicBezTo>
                    <a:pt x="33863" y="79026"/>
                    <a:pt x="37067" y="65227"/>
                    <a:pt x="46804" y="72812"/>
                  </a:cubicBezTo>
                  <a:cubicBezTo>
                    <a:pt x="56554" y="80413"/>
                    <a:pt x="55187" y="106934"/>
                    <a:pt x="88194" y="106184"/>
                  </a:cubicBezTo>
                  <a:cubicBezTo>
                    <a:pt x="116616" y="105548"/>
                    <a:pt x="120000" y="78162"/>
                    <a:pt x="120000" y="78162"/>
                  </a:cubicBezTo>
                  <a:cubicBezTo>
                    <a:pt x="120000" y="78162"/>
                    <a:pt x="110539" y="92744"/>
                    <a:pt x="102819" y="86725"/>
                  </a:cubicBezTo>
                  <a:cubicBezTo>
                    <a:pt x="95099" y="80690"/>
                    <a:pt x="99380" y="59372"/>
                    <a:pt x="98096" y="47677"/>
                  </a:cubicBezTo>
                  <a:cubicBezTo>
                    <a:pt x="96812" y="35998"/>
                    <a:pt x="42136" y="0"/>
                    <a:pt x="16020" y="56289"/>
                  </a:cubicBezTo>
                  <a:cubicBezTo>
                    <a:pt x="16020" y="56289"/>
                    <a:pt x="15592" y="66972"/>
                    <a:pt x="18589" y="71523"/>
                  </a:cubicBezTo>
                  <a:lnTo>
                    <a:pt x="13368" y="74068"/>
                  </a:lnTo>
                  <a:cubicBezTo>
                    <a:pt x="13368" y="74068"/>
                    <a:pt x="0" y="87182"/>
                    <a:pt x="13368" y="120000"/>
                  </a:cubicBezTo>
                  <a:cubicBezTo>
                    <a:pt x="13368" y="120000"/>
                    <a:pt x="15702" y="108305"/>
                    <a:pt x="19210" y="111583"/>
                  </a:cubicBezTo>
                  <a:cubicBezTo>
                    <a:pt x="22373" y="114519"/>
                    <a:pt x="22911" y="116688"/>
                    <a:pt x="22911" y="116688"/>
                  </a:cubicBezTo>
                  <a:cubicBezTo>
                    <a:pt x="22911" y="116688"/>
                    <a:pt x="18630" y="100948"/>
                    <a:pt x="21199" y="90313"/>
                  </a:cubicBezTo>
                  <a:cubicBezTo>
                    <a:pt x="23740" y="79679"/>
                    <a:pt x="33863" y="79026"/>
                    <a:pt x="33863" y="79026"/>
                  </a:cubicBezTo>
                  <a:close/>
                </a:path>
              </a:pathLst>
            </a:custGeom>
            <a:solidFill>
              <a:srgbClr val="8d3807"/>
            </a:solidFill>
            <a:ln>
              <a:noFill/>
            </a:ln>
          </p:spPr>
          <p:style>
            <a:lnRef idx="0"/>
            <a:fillRef idx="0"/>
            <a:effectRef idx="0"/>
            <a:fontRef idx="minor"/>
          </p:style>
        </p:sp>
        <p:sp>
          <p:nvSpPr>
            <p:cNvPr id="915" name="CustomShape 68"/>
            <p:cNvSpPr/>
            <p:nvPr/>
          </p:nvSpPr>
          <p:spPr>
            <a:xfrm>
              <a:off x="8086680" y="1440000"/>
              <a:ext cx="65160" cy="39600"/>
            </a:xfrm>
            <a:custGeom>
              <a:avLst/>
              <a:gdLst/>
              <a:ahLst/>
              <a:rect l="l" t="t" r="r" b="b"/>
              <a:pathLst>
                <a:path w="120000" h="120000">
                  <a:moveTo>
                    <a:pt x="113394" y="10958"/>
                  </a:moveTo>
                  <a:cubicBezTo>
                    <a:pt x="106605" y="0"/>
                    <a:pt x="93577" y="3835"/>
                    <a:pt x="85871" y="10136"/>
                  </a:cubicBezTo>
                  <a:cubicBezTo>
                    <a:pt x="58899" y="30958"/>
                    <a:pt x="33027" y="57260"/>
                    <a:pt x="8807" y="83561"/>
                  </a:cubicBezTo>
                  <a:cubicBezTo>
                    <a:pt x="3486" y="89041"/>
                    <a:pt x="0" y="101369"/>
                    <a:pt x="4587" y="109041"/>
                  </a:cubicBezTo>
                  <a:cubicBezTo>
                    <a:pt x="10825" y="120000"/>
                    <a:pt x="24220" y="115890"/>
                    <a:pt x="31559" y="109863"/>
                  </a:cubicBezTo>
                  <a:cubicBezTo>
                    <a:pt x="56330" y="87397"/>
                    <a:pt x="80733" y="64109"/>
                    <a:pt x="104954" y="41095"/>
                  </a:cubicBezTo>
                  <a:cubicBezTo>
                    <a:pt x="110825" y="35616"/>
                    <a:pt x="120000" y="22465"/>
                    <a:pt x="113394" y="10958"/>
                  </a:cubicBezTo>
                  <a:close/>
                </a:path>
              </a:pathLst>
            </a:custGeom>
            <a:solidFill>
              <a:srgbClr val="d7ad7a"/>
            </a:solidFill>
            <a:ln>
              <a:noFill/>
            </a:ln>
          </p:spPr>
          <p:style>
            <a:lnRef idx="0"/>
            <a:fillRef idx="0"/>
            <a:effectRef idx="0"/>
            <a:fontRef idx="minor"/>
          </p:style>
        </p:sp>
        <p:sp>
          <p:nvSpPr>
            <p:cNvPr id="916" name="CustomShape 69"/>
            <p:cNvSpPr/>
            <p:nvPr/>
          </p:nvSpPr>
          <p:spPr>
            <a:xfrm>
              <a:off x="8112960" y="1457280"/>
              <a:ext cx="72000" cy="41760"/>
            </a:xfrm>
            <a:custGeom>
              <a:avLst/>
              <a:gdLst/>
              <a:ahLst/>
              <a:rect l="l" t="t" r="r" b="b"/>
              <a:pathLst>
                <a:path w="120000" h="120000">
                  <a:moveTo>
                    <a:pt x="114041" y="10434"/>
                  </a:moveTo>
                  <a:cubicBezTo>
                    <a:pt x="107917" y="0"/>
                    <a:pt x="96165" y="3652"/>
                    <a:pt x="89710" y="9652"/>
                  </a:cubicBezTo>
                  <a:cubicBezTo>
                    <a:pt x="64055" y="33130"/>
                    <a:pt x="39724" y="59739"/>
                    <a:pt x="13572" y="81130"/>
                  </a:cubicBezTo>
                  <a:cubicBezTo>
                    <a:pt x="7944" y="85565"/>
                    <a:pt x="0" y="99391"/>
                    <a:pt x="6124" y="109826"/>
                  </a:cubicBezTo>
                  <a:cubicBezTo>
                    <a:pt x="12082" y="120000"/>
                    <a:pt x="23337" y="115565"/>
                    <a:pt x="30289" y="110608"/>
                  </a:cubicBezTo>
                  <a:cubicBezTo>
                    <a:pt x="56937" y="89217"/>
                    <a:pt x="81268" y="62608"/>
                    <a:pt x="106924" y="39130"/>
                  </a:cubicBezTo>
                  <a:cubicBezTo>
                    <a:pt x="112055" y="33913"/>
                    <a:pt x="120000" y="20608"/>
                    <a:pt x="114041" y="10434"/>
                  </a:cubicBezTo>
                  <a:close/>
                </a:path>
              </a:pathLst>
            </a:custGeom>
            <a:solidFill>
              <a:srgbClr val="d7ad7a"/>
            </a:solidFill>
            <a:ln>
              <a:noFill/>
            </a:ln>
          </p:spPr>
          <p:style>
            <a:lnRef idx="0"/>
            <a:fillRef idx="0"/>
            <a:effectRef idx="0"/>
            <a:fontRef idx="minor"/>
          </p:style>
        </p:sp>
        <p:sp>
          <p:nvSpPr>
            <p:cNvPr id="917" name="CustomShape 70"/>
            <p:cNvSpPr/>
            <p:nvPr/>
          </p:nvSpPr>
          <p:spPr>
            <a:xfrm>
              <a:off x="8156880" y="1478520"/>
              <a:ext cx="38880" cy="27720"/>
            </a:xfrm>
            <a:custGeom>
              <a:avLst/>
              <a:gdLst/>
              <a:ahLst/>
              <a:rect l="l" t="t" r="r" b="b"/>
              <a:pathLst>
                <a:path w="120000" h="120000">
                  <a:moveTo>
                    <a:pt x="108979" y="10129"/>
                  </a:moveTo>
                  <a:cubicBezTo>
                    <a:pt x="95204" y="0"/>
                    <a:pt x="73469" y="6623"/>
                    <a:pt x="62142" y="19870"/>
                  </a:cubicBezTo>
                  <a:cubicBezTo>
                    <a:pt x="47448" y="37402"/>
                    <a:pt x="31224" y="51818"/>
                    <a:pt x="17448" y="69350"/>
                  </a:cubicBezTo>
                  <a:cubicBezTo>
                    <a:pt x="8571" y="80259"/>
                    <a:pt x="0" y="100129"/>
                    <a:pt x="15612" y="110259"/>
                  </a:cubicBezTo>
                  <a:cubicBezTo>
                    <a:pt x="29387" y="120000"/>
                    <a:pt x="51122" y="113376"/>
                    <a:pt x="62142" y="100129"/>
                  </a:cubicBezTo>
                  <a:cubicBezTo>
                    <a:pt x="78673" y="80259"/>
                    <a:pt x="96734" y="65064"/>
                    <a:pt x="112346" y="44025"/>
                  </a:cubicBezTo>
                  <a:cubicBezTo>
                    <a:pt x="119999" y="33116"/>
                    <a:pt x="119387" y="16753"/>
                    <a:pt x="108979" y="10129"/>
                  </a:cubicBezTo>
                  <a:close/>
                </a:path>
              </a:pathLst>
            </a:custGeom>
            <a:solidFill>
              <a:srgbClr val="d7ad7a"/>
            </a:solidFill>
            <a:ln>
              <a:noFill/>
            </a:ln>
          </p:spPr>
          <p:style>
            <a:lnRef idx="0"/>
            <a:fillRef idx="0"/>
            <a:effectRef idx="0"/>
            <a:fontRef idx="minor"/>
          </p:style>
        </p:sp>
        <p:sp>
          <p:nvSpPr>
            <p:cNvPr id="918" name="CustomShape 71"/>
            <p:cNvSpPr/>
            <p:nvPr/>
          </p:nvSpPr>
          <p:spPr>
            <a:xfrm>
              <a:off x="8389080" y="1433520"/>
              <a:ext cx="65160" cy="39240"/>
            </a:xfrm>
            <a:custGeom>
              <a:avLst/>
              <a:gdLst/>
              <a:ahLst/>
              <a:rect l="l" t="t" r="r" b="b"/>
              <a:pathLst>
                <a:path w="120000" h="120000">
                  <a:moveTo>
                    <a:pt x="112705" y="10709"/>
                  </a:moveTo>
                  <a:cubicBezTo>
                    <a:pt x="106139" y="0"/>
                    <a:pt x="93191" y="3844"/>
                    <a:pt x="85531" y="10160"/>
                  </a:cubicBezTo>
                  <a:cubicBezTo>
                    <a:pt x="58723" y="31029"/>
                    <a:pt x="33009" y="57391"/>
                    <a:pt x="8753" y="83752"/>
                  </a:cubicBezTo>
                  <a:cubicBezTo>
                    <a:pt x="3647" y="88970"/>
                    <a:pt x="0" y="101601"/>
                    <a:pt x="4741" y="109290"/>
                  </a:cubicBezTo>
                  <a:cubicBezTo>
                    <a:pt x="10942" y="120000"/>
                    <a:pt x="24255" y="116155"/>
                    <a:pt x="31550" y="110114"/>
                  </a:cubicBezTo>
                  <a:cubicBezTo>
                    <a:pt x="55623" y="87597"/>
                    <a:pt x="80425" y="64256"/>
                    <a:pt x="104498" y="40915"/>
                  </a:cubicBezTo>
                  <a:cubicBezTo>
                    <a:pt x="110699" y="35697"/>
                    <a:pt x="120000" y="22517"/>
                    <a:pt x="112705" y="10709"/>
                  </a:cubicBezTo>
                  <a:close/>
                </a:path>
              </a:pathLst>
            </a:custGeom>
            <a:solidFill>
              <a:srgbClr val="d7ad7a"/>
            </a:solidFill>
            <a:ln>
              <a:noFill/>
            </a:ln>
          </p:spPr>
          <p:style>
            <a:lnRef idx="0"/>
            <a:fillRef idx="0"/>
            <a:effectRef idx="0"/>
            <a:fontRef idx="minor"/>
          </p:style>
        </p:sp>
        <p:sp>
          <p:nvSpPr>
            <p:cNvPr id="919" name="CustomShape 72"/>
            <p:cNvSpPr/>
            <p:nvPr/>
          </p:nvSpPr>
          <p:spPr>
            <a:xfrm>
              <a:off x="8415360" y="1450440"/>
              <a:ext cx="72720" cy="41760"/>
            </a:xfrm>
            <a:custGeom>
              <a:avLst/>
              <a:gdLst/>
              <a:ahLst/>
              <a:rect l="l" t="t" r="r" b="b"/>
              <a:pathLst>
                <a:path w="120000" h="120000">
                  <a:moveTo>
                    <a:pt x="113875" y="10434"/>
                  </a:moveTo>
                  <a:cubicBezTo>
                    <a:pt x="107917" y="0"/>
                    <a:pt x="96165" y="3652"/>
                    <a:pt x="89710" y="9652"/>
                  </a:cubicBezTo>
                  <a:cubicBezTo>
                    <a:pt x="63889" y="33130"/>
                    <a:pt x="39724" y="59739"/>
                    <a:pt x="13406" y="80869"/>
                  </a:cubicBezTo>
                  <a:cubicBezTo>
                    <a:pt x="7944" y="85304"/>
                    <a:pt x="0" y="99391"/>
                    <a:pt x="5958" y="109826"/>
                  </a:cubicBezTo>
                  <a:cubicBezTo>
                    <a:pt x="12082" y="120000"/>
                    <a:pt x="23337" y="115565"/>
                    <a:pt x="30289" y="110347"/>
                  </a:cubicBezTo>
                  <a:cubicBezTo>
                    <a:pt x="56937" y="88956"/>
                    <a:pt x="81268" y="62608"/>
                    <a:pt x="106924" y="39130"/>
                  </a:cubicBezTo>
                  <a:cubicBezTo>
                    <a:pt x="112055" y="33913"/>
                    <a:pt x="120000" y="20608"/>
                    <a:pt x="113875" y="10434"/>
                  </a:cubicBezTo>
                  <a:close/>
                </a:path>
              </a:pathLst>
            </a:custGeom>
            <a:solidFill>
              <a:srgbClr val="d7ad7a"/>
            </a:solidFill>
            <a:ln>
              <a:noFill/>
            </a:ln>
          </p:spPr>
          <p:style>
            <a:lnRef idx="0"/>
            <a:fillRef idx="0"/>
            <a:effectRef idx="0"/>
            <a:fontRef idx="minor"/>
          </p:style>
        </p:sp>
        <p:sp>
          <p:nvSpPr>
            <p:cNvPr id="920" name="CustomShape 73"/>
            <p:cNvSpPr/>
            <p:nvPr/>
          </p:nvSpPr>
          <p:spPr>
            <a:xfrm>
              <a:off x="8459280" y="1471680"/>
              <a:ext cx="39600" cy="27720"/>
            </a:xfrm>
            <a:custGeom>
              <a:avLst/>
              <a:gdLst/>
              <a:ahLst/>
              <a:rect l="l" t="t" r="r" b="b"/>
              <a:pathLst>
                <a:path w="120000" h="120000">
                  <a:moveTo>
                    <a:pt x="108151" y="10129"/>
                  </a:moveTo>
                  <a:cubicBezTo>
                    <a:pt x="94177" y="0"/>
                    <a:pt x="72911" y="6623"/>
                    <a:pt x="61670" y="19870"/>
                  </a:cubicBezTo>
                  <a:cubicBezTo>
                    <a:pt x="47088" y="37402"/>
                    <a:pt x="30987" y="51818"/>
                    <a:pt x="17012" y="69350"/>
                  </a:cubicBezTo>
                  <a:cubicBezTo>
                    <a:pt x="8506" y="80259"/>
                    <a:pt x="0" y="100129"/>
                    <a:pt x="15493" y="109870"/>
                  </a:cubicBezTo>
                  <a:cubicBezTo>
                    <a:pt x="29164" y="120000"/>
                    <a:pt x="50430" y="113376"/>
                    <a:pt x="61670" y="100129"/>
                  </a:cubicBezTo>
                  <a:cubicBezTo>
                    <a:pt x="78075" y="80259"/>
                    <a:pt x="96000" y="65064"/>
                    <a:pt x="111493" y="44025"/>
                  </a:cubicBezTo>
                  <a:cubicBezTo>
                    <a:pt x="120000" y="33116"/>
                    <a:pt x="118177" y="16753"/>
                    <a:pt x="108151" y="10129"/>
                  </a:cubicBezTo>
                  <a:close/>
                </a:path>
              </a:pathLst>
            </a:custGeom>
            <a:solidFill>
              <a:srgbClr val="d7ad7a"/>
            </a:solidFill>
            <a:ln>
              <a:noFill/>
            </a:ln>
          </p:spPr>
          <p:style>
            <a:lnRef idx="0"/>
            <a:fillRef idx="0"/>
            <a:effectRef idx="0"/>
            <a:fontRef idx="minor"/>
          </p:style>
        </p:sp>
        <p:sp>
          <p:nvSpPr>
            <p:cNvPr id="921" name="CustomShape 74"/>
            <p:cNvSpPr/>
            <p:nvPr/>
          </p:nvSpPr>
          <p:spPr>
            <a:xfrm>
              <a:off x="8281440" y="1374480"/>
              <a:ext cx="64080" cy="162720"/>
            </a:xfrm>
            <a:custGeom>
              <a:avLst/>
              <a:gdLst/>
              <a:ahLst/>
              <a:rect l="l" t="t" r="r" b="b"/>
              <a:pathLst>
                <a:path w="120000" h="120000">
                  <a:moveTo>
                    <a:pt x="113281" y="77808"/>
                  </a:moveTo>
                  <a:cubicBezTo>
                    <a:pt x="109548" y="68149"/>
                    <a:pt x="37884" y="44471"/>
                    <a:pt x="36765" y="7378"/>
                  </a:cubicBezTo>
                  <a:cubicBezTo>
                    <a:pt x="36765" y="0"/>
                    <a:pt x="14743" y="1878"/>
                    <a:pt x="13623" y="7915"/>
                  </a:cubicBezTo>
                  <a:cubicBezTo>
                    <a:pt x="10077" y="29111"/>
                    <a:pt x="21088" y="50508"/>
                    <a:pt x="61586" y="69491"/>
                  </a:cubicBezTo>
                  <a:cubicBezTo>
                    <a:pt x="73716" y="74924"/>
                    <a:pt x="86407" y="83845"/>
                    <a:pt x="77449" y="91961"/>
                  </a:cubicBezTo>
                  <a:cubicBezTo>
                    <a:pt x="67931" y="100480"/>
                    <a:pt x="44230" y="104304"/>
                    <a:pt x="25194" y="108462"/>
                  </a:cubicBezTo>
                  <a:cubicBezTo>
                    <a:pt x="0" y="114164"/>
                    <a:pt x="24821" y="120000"/>
                    <a:pt x="45349" y="116377"/>
                  </a:cubicBezTo>
                  <a:cubicBezTo>
                    <a:pt x="90513" y="108261"/>
                    <a:pt x="120000" y="96523"/>
                    <a:pt x="113281" y="77808"/>
                  </a:cubicBezTo>
                  <a:close/>
                </a:path>
              </a:pathLst>
            </a:custGeom>
            <a:solidFill>
              <a:srgbClr val="d7ad7a"/>
            </a:solidFill>
            <a:ln>
              <a:noFill/>
            </a:ln>
          </p:spPr>
          <p:style>
            <a:lnRef idx="0"/>
            <a:fillRef idx="0"/>
            <a:effectRef idx="0"/>
            <a:fontRef idx="minor"/>
          </p:style>
        </p:sp>
        <p:sp>
          <p:nvSpPr>
            <p:cNvPr id="922" name="CustomShape 75"/>
            <p:cNvSpPr/>
            <p:nvPr/>
          </p:nvSpPr>
          <p:spPr>
            <a:xfrm>
              <a:off x="8140680" y="1367280"/>
              <a:ext cx="46440" cy="51480"/>
            </a:xfrm>
            <a:custGeom>
              <a:avLst/>
              <a:gdLst/>
              <a:ahLst/>
              <a:rect l="l" t="t" r="r" b="b"/>
              <a:pathLst>
                <a:path w="120000" h="120000">
                  <a:moveTo>
                    <a:pt x="120000" y="70526"/>
                  </a:moveTo>
                  <a:cubicBezTo>
                    <a:pt x="120000" y="97894"/>
                    <a:pt x="93333" y="119999"/>
                    <a:pt x="60000" y="119999"/>
                  </a:cubicBezTo>
                  <a:cubicBezTo>
                    <a:pt x="26666" y="119999"/>
                    <a:pt x="0" y="97894"/>
                    <a:pt x="0" y="70526"/>
                  </a:cubicBezTo>
                  <a:lnTo>
                    <a:pt x="0" y="49263"/>
                  </a:lnTo>
                  <a:cubicBezTo>
                    <a:pt x="0" y="21894"/>
                    <a:pt x="26666" y="0"/>
                    <a:pt x="60000" y="0"/>
                  </a:cubicBezTo>
                  <a:cubicBezTo>
                    <a:pt x="93333" y="0"/>
                    <a:pt x="120000" y="21894"/>
                    <a:pt x="120000" y="49263"/>
                  </a:cubicBezTo>
                  <a:lnTo>
                    <a:pt x="120000" y="70526"/>
                  </a:lnTo>
                  <a:close/>
                </a:path>
              </a:pathLst>
            </a:custGeom>
            <a:solidFill>
              <a:srgbClr val="836c5a"/>
            </a:solidFill>
            <a:ln>
              <a:noFill/>
            </a:ln>
          </p:spPr>
          <p:style>
            <a:lnRef idx="0"/>
            <a:fillRef idx="0"/>
            <a:effectRef idx="0"/>
            <a:fontRef idx="minor"/>
          </p:style>
        </p:sp>
        <p:sp>
          <p:nvSpPr>
            <p:cNvPr id="923" name="CustomShape 76"/>
            <p:cNvSpPr/>
            <p:nvPr/>
          </p:nvSpPr>
          <p:spPr>
            <a:xfrm>
              <a:off x="8376480" y="1367280"/>
              <a:ext cx="46440" cy="51480"/>
            </a:xfrm>
            <a:custGeom>
              <a:avLst/>
              <a:gdLst/>
              <a:ahLst/>
              <a:rect l="l" t="t" r="r" b="b"/>
              <a:pathLst>
                <a:path w="120000" h="120000">
                  <a:moveTo>
                    <a:pt x="120000" y="70526"/>
                  </a:moveTo>
                  <a:cubicBezTo>
                    <a:pt x="120000" y="97894"/>
                    <a:pt x="93134" y="119999"/>
                    <a:pt x="59872" y="119999"/>
                  </a:cubicBezTo>
                  <a:cubicBezTo>
                    <a:pt x="26865" y="119999"/>
                    <a:pt x="0" y="97894"/>
                    <a:pt x="0" y="70526"/>
                  </a:cubicBezTo>
                  <a:lnTo>
                    <a:pt x="0" y="49263"/>
                  </a:lnTo>
                  <a:cubicBezTo>
                    <a:pt x="0" y="21894"/>
                    <a:pt x="26865" y="0"/>
                    <a:pt x="59872" y="0"/>
                  </a:cubicBezTo>
                  <a:cubicBezTo>
                    <a:pt x="93134" y="0"/>
                    <a:pt x="120000" y="21894"/>
                    <a:pt x="120000" y="49263"/>
                  </a:cubicBezTo>
                  <a:lnTo>
                    <a:pt x="120000" y="70526"/>
                  </a:lnTo>
                  <a:close/>
                </a:path>
              </a:pathLst>
            </a:custGeom>
            <a:solidFill>
              <a:srgbClr val="836c5a"/>
            </a:solidFill>
            <a:ln>
              <a:noFill/>
            </a:ln>
          </p:spPr>
          <p:style>
            <a:lnRef idx="0"/>
            <a:fillRef idx="0"/>
            <a:effectRef idx="0"/>
            <a:fontRef idx="minor"/>
          </p:style>
        </p:sp>
        <p:sp>
          <p:nvSpPr>
            <p:cNvPr id="924" name="CustomShape 77"/>
            <p:cNvSpPr/>
            <p:nvPr/>
          </p:nvSpPr>
          <p:spPr>
            <a:xfrm>
              <a:off x="8020440" y="1343520"/>
              <a:ext cx="511920" cy="159840"/>
            </a:xfrm>
            <a:custGeom>
              <a:avLst/>
              <a:gdLst/>
              <a:ahLst/>
              <a:rect l="l" t="t" r="r" b="b"/>
              <a:pathLst>
                <a:path w="120000" h="120000">
                  <a:moveTo>
                    <a:pt x="107868" y="2112"/>
                  </a:moveTo>
                  <a:cubicBezTo>
                    <a:pt x="100852" y="954"/>
                    <a:pt x="85482" y="0"/>
                    <a:pt x="78678" y="1908"/>
                  </a:cubicBezTo>
                  <a:cubicBezTo>
                    <a:pt x="71849" y="3884"/>
                    <a:pt x="70465" y="5178"/>
                    <a:pt x="69409" y="7495"/>
                  </a:cubicBezTo>
                  <a:cubicBezTo>
                    <a:pt x="68353" y="9812"/>
                    <a:pt x="67884" y="13492"/>
                    <a:pt x="65960" y="14446"/>
                  </a:cubicBezTo>
                  <a:cubicBezTo>
                    <a:pt x="64247" y="15195"/>
                    <a:pt x="60657" y="16149"/>
                    <a:pt x="60000" y="16354"/>
                  </a:cubicBezTo>
                  <a:cubicBezTo>
                    <a:pt x="59272" y="16149"/>
                    <a:pt x="55752" y="15195"/>
                    <a:pt x="54039" y="14446"/>
                  </a:cubicBezTo>
                  <a:cubicBezTo>
                    <a:pt x="52115" y="13696"/>
                    <a:pt x="51646" y="10017"/>
                    <a:pt x="50590" y="7495"/>
                  </a:cubicBezTo>
                  <a:cubicBezTo>
                    <a:pt x="49534" y="5178"/>
                    <a:pt x="48150" y="3679"/>
                    <a:pt x="41321" y="1908"/>
                  </a:cubicBezTo>
                  <a:cubicBezTo>
                    <a:pt x="34493" y="0"/>
                    <a:pt x="19147" y="954"/>
                    <a:pt x="12107" y="2112"/>
                  </a:cubicBezTo>
                  <a:cubicBezTo>
                    <a:pt x="5091" y="3270"/>
                    <a:pt x="0" y="9063"/>
                    <a:pt x="0" y="9063"/>
                  </a:cubicBezTo>
                  <a:lnTo>
                    <a:pt x="398" y="34412"/>
                  </a:lnTo>
                  <a:cubicBezTo>
                    <a:pt x="398" y="34412"/>
                    <a:pt x="1267" y="35570"/>
                    <a:pt x="2651" y="36524"/>
                  </a:cubicBezTo>
                  <a:cubicBezTo>
                    <a:pt x="4035" y="37478"/>
                    <a:pt x="7086" y="70187"/>
                    <a:pt x="9268" y="86950"/>
                  </a:cubicBezTo>
                  <a:cubicBezTo>
                    <a:pt x="11450" y="103645"/>
                    <a:pt x="14642" y="109982"/>
                    <a:pt x="19734" y="114412"/>
                  </a:cubicBezTo>
                  <a:cubicBezTo>
                    <a:pt x="29870" y="120000"/>
                    <a:pt x="39608" y="112913"/>
                    <a:pt x="42518" y="109437"/>
                  </a:cubicBezTo>
                  <a:cubicBezTo>
                    <a:pt x="45428" y="106166"/>
                    <a:pt x="47493" y="97103"/>
                    <a:pt x="49464" y="86950"/>
                  </a:cubicBezTo>
                  <a:cubicBezTo>
                    <a:pt x="51458" y="76729"/>
                    <a:pt x="55095" y="50017"/>
                    <a:pt x="56222" y="43270"/>
                  </a:cubicBezTo>
                  <a:cubicBezTo>
                    <a:pt x="57090" y="38296"/>
                    <a:pt x="59014" y="36524"/>
                    <a:pt x="60000" y="35979"/>
                  </a:cubicBezTo>
                  <a:cubicBezTo>
                    <a:pt x="60985" y="36524"/>
                    <a:pt x="62909" y="38296"/>
                    <a:pt x="63777" y="43270"/>
                  </a:cubicBezTo>
                  <a:cubicBezTo>
                    <a:pt x="64904" y="50017"/>
                    <a:pt x="68541" y="76729"/>
                    <a:pt x="70535" y="86950"/>
                  </a:cubicBezTo>
                  <a:cubicBezTo>
                    <a:pt x="72506" y="97103"/>
                    <a:pt x="74571" y="106166"/>
                    <a:pt x="77481" y="109437"/>
                  </a:cubicBezTo>
                  <a:cubicBezTo>
                    <a:pt x="80391" y="112708"/>
                    <a:pt x="90129" y="120000"/>
                    <a:pt x="100265" y="114412"/>
                  </a:cubicBezTo>
                  <a:cubicBezTo>
                    <a:pt x="105287" y="109982"/>
                    <a:pt x="108549" y="103441"/>
                    <a:pt x="110731" y="86950"/>
                  </a:cubicBezTo>
                  <a:cubicBezTo>
                    <a:pt x="112913" y="70187"/>
                    <a:pt x="115964" y="37478"/>
                    <a:pt x="117348" y="36524"/>
                  </a:cubicBezTo>
                  <a:cubicBezTo>
                    <a:pt x="118732" y="35570"/>
                    <a:pt x="119601" y="34412"/>
                    <a:pt x="119601" y="34412"/>
                  </a:cubicBezTo>
                  <a:lnTo>
                    <a:pt x="120000" y="9063"/>
                  </a:lnTo>
                  <a:cubicBezTo>
                    <a:pt x="119929" y="9063"/>
                    <a:pt x="114908" y="3066"/>
                    <a:pt x="107868" y="2112"/>
                  </a:cubicBezTo>
                  <a:moveTo>
                    <a:pt x="50473" y="60988"/>
                  </a:moveTo>
                  <a:cubicBezTo>
                    <a:pt x="48408" y="80749"/>
                    <a:pt x="46296" y="95604"/>
                    <a:pt x="42307" y="101328"/>
                  </a:cubicBezTo>
                  <a:cubicBezTo>
                    <a:pt x="38341" y="107325"/>
                    <a:pt x="23183" y="117546"/>
                    <a:pt x="16167" y="102146"/>
                  </a:cubicBezTo>
                  <a:cubicBezTo>
                    <a:pt x="14759" y="99080"/>
                    <a:pt x="10793" y="86746"/>
                    <a:pt x="10066" y="62691"/>
                  </a:cubicBezTo>
                  <a:cubicBezTo>
                    <a:pt x="9339" y="38637"/>
                    <a:pt x="8541" y="25962"/>
                    <a:pt x="13375" y="19080"/>
                  </a:cubicBezTo>
                  <a:cubicBezTo>
                    <a:pt x="13375" y="19080"/>
                    <a:pt x="23113" y="9267"/>
                    <a:pt x="30856" y="9403"/>
                  </a:cubicBezTo>
                  <a:cubicBezTo>
                    <a:pt x="39679" y="9608"/>
                    <a:pt x="47422" y="13696"/>
                    <a:pt x="49135" y="20579"/>
                  </a:cubicBezTo>
                  <a:cubicBezTo>
                    <a:pt x="50919" y="27529"/>
                    <a:pt x="52983" y="36183"/>
                    <a:pt x="50473" y="60988"/>
                  </a:cubicBezTo>
                  <a:moveTo>
                    <a:pt x="109792" y="62896"/>
                  </a:moveTo>
                  <a:cubicBezTo>
                    <a:pt x="109065" y="86950"/>
                    <a:pt x="105029" y="99216"/>
                    <a:pt x="103715" y="102350"/>
                  </a:cubicBezTo>
                  <a:cubicBezTo>
                    <a:pt x="96746" y="117683"/>
                    <a:pt x="81517" y="107529"/>
                    <a:pt x="77551" y="101533"/>
                  </a:cubicBezTo>
                  <a:cubicBezTo>
                    <a:pt x="73562" y="95604"/>
                    <a:pt x="71450" y="80749"/>
                    <a:pt x="69409" y="61192"/>
                  </a:cubicBezTo>
                  <a:cubicBezTo>
                    <a:pt x="66875" y="36183"/>
                    <a:pt x="69010" y="27734"/>
                    <a:pt x="70723" y="20783"/>
                  </a:cubicBezTo>
                  <a:cubicBezTo>
                    <a:pt x="72459" y="13833"/>
                    <a:pt x="80203" y="9812"/>
                    <a:pt x="89002" y="9608"/>
                  </a:cubicBezTo>
                  <a:cubicBezTo>
                    <a:pt x="96746" y="9608"/>
                    <a:pt x="106484" y="19216"/>
                    <a:pt x="106484" y="19216"/>
                  </a:cubicBezTo>
                  <a:cubicBezTo>
                    <a:pt x="111388" y="25962"/>
                    <a:pt x="110520" y="38841"/>
                    <a:pt x="109792" y="62896"/>
                  </a:cubicBezTo>
                </a:path>
              </a:pathLst>
            </a:custGeom>
            <a:solidFill>
              <a:srgbClr val="2cace9"/>
            </a:solidFill>
            <a:ln>
              <a:noFill/>
            </a:ln>
          </p:spPr>
          <p:style>
            <a:lnRef idx="0"/>
            <a:fillRef idx="0"/>
            <a:effectRef idx="0"/>
            <a:fontRef idx="minor"/>
          </p:style>
        </p:sp>
        <p:sp>
          <p:nvSpPr>
            <p:cNvPr id="925" name="CustomShape 78"/>
            <p:cNvSpPr/>
            <p:nvPr/>
          </p:nvSpPr>
          <p:spPr>
            <a:xfrm>
              <a:off x="8065080" y="1200600"/>
              <a:ext cx="167400" cy="106200"/>
            </a:xfrm>
            <a:custGeom>
              <a:avLst/>
              <a:gdLst/>
              <a:ahLst/>
              <a:rect l="l" t="t" r="r" b="b"/>
              <a:pathLst>
                <a:path w="120000" h="120000">
                  <a:moveTo>
                    <a:pt x="120000" y="120000"/>
                  </a:moveTo>
                  <a:cubicBezTo>
                    <a:pt x="120000" y="120000"/>
                    <a:pt x="60107" y="0"/>
                    <a:pt x="0" y="111311"/>
                  </a:cubicBezTo>
                  <a:cubicBezTo>
                    <a:pt x="0" y="111311"/>
                    <a:pt x="59892" y="77069"/>
                    <a:pt x="120000" y="120000"/>
                  </a:cubicBezTo>
                  <a:close/>
                </a:path>
              </a:pathLst>
            </a:custGeom>
            <a:solidFill>
              <a:srgbClr val="752b06"/>
            </a:solidFill>
            <a:ln>
              <a:noFill/>
            </a:ln>
          </p:spPr>
          <p:style>
            <a:lnRef idx="0"/>
            <a:fillRef idx="0"/>
            <a:effectRef idx="0"/>
            <a:fontRef idx="minor"/>
          </p:style>
        </p:sp>
        <p:sp>
          <p:nvSpPr>
            <p:cNvPr id="926" name="CustomShape 79"/>
            <p:cNvSpPr/>
            <p:nvPr/>
          </p:nvSpPr>
          <p:spPr>
            <a:xfrm>
              <a:off x="8335080" y="1269000"/>
              <a:ext cx="145440" cy="72720"/>
            </a:xfrm>
            <a:custGeom>
              <a:avLst/>
              <a:gdLst/>
              <a:ahLst/>
              <a:rect l="l" t="t" r="r" b="b"/>
              <a:pathLst>
                <a:path w="120000" h="120000">
                  <a:moveTo>
                    <a:pt x="0" y="0"/>
                  </a:moveTo>
                  <a:cubicBezTo>
                    <a:pt x="0" y="0"/>
                    <a:pt x="26730" y="119999"/>
                    <a:pt x="120000" y="63157"/>
                  </a:cubicBezTo>
                  <a:cubicBezTo>
                    <a:pt x="120000" y="63157"/>
                    <a:pt x="18834" y="13082"/>
                    <a:pt x="0" y="0"/>
                  </a:cubicBezTo>
                  <a:close/>
                </a:path>
              </a:pathLst>
            </a:custGeom>
            <a:solidFill>
              <a:srgbClr val="752b06"/>
            </a:solidFill>
            <a:ln>
              <a:noFill/>
            </a:ln>
          </p:spPr>
          <p:style>
            <a:lnRef idx="0"/>
            <a:fillRef idx="0"/>
            <a:effectRef idx="0"/>
            <a:fontRef idx="minor"/>
          </p:style>
        </p:sp>
        <p:sp>
          <p:nvSpPr>
            <p:cNvPr id="927" name="CustomShape 80"/>
            <p:cNvSpPr/>
            <p:nvPr/>
          </p:nvSpPr>
          <p:spPr>
            <a:xfrm>
              <a:off x="8114400" y="1532880"/>
              <a:ext cx="347040" cy="103680"/>
            </a:xfrm>
            <a:custGeom>
              <a:avLst/>
              <a:gdLst/>
              <a:ahLst/>
              <a:rect l="l" t="t" r="r" b="b"/>
              <a:pathLst>
                <a:path w="120000" h="120000">
                  <a:moveTo>
                    <a:pt x="120000" y="17473"/>
                  </a:moveTo>
                  <a:cubicBezTo>
                    <a:pt x="120000" y="17473"/>
                    <a:pt x="55896" y="54947"/>
                    <a:pt x="103" y="0"/>
                  </a:cubicBezTo>
                  <a:cubicBezTo>
                    <a:pt x="103" y="0"/>
                    <a:pt x="0" y="44210"/>
                    <a:pt x="8900" y="87052"/>
                  </a:cubicBezTo>
                  <a:cubicBezTo>
                    <a:pt x="8900" y="87052"/>
                    <a:pt x="65489" y="49894"/>
                    <a:pt x="98597" y="119999"/>
                  </a:cubicBezTo>
                  <a:lnTo>
                    <a:pt x="98597" y="119999"/>
                  </a:lnTo>
                  <a:cubicBezTo>
                    <a:pt x="114354" y="76631"/>
                    <a:pt x="120000" y="17473"/>
                    <a:pt x="120000" y="17473"/>
                  </a:cubicBezTo>
                  <a:close/>
                </a:path>
              </a:pathLst>
            </a:custGeom>
            <a:solidFill>
              <a:srgbClr val="a10e2f"/>
            </a:solidFill>
            <a:ln>
              <a:noFill/>
            </a:ln>
          </p:spPr>
          <p:style>
            <a:lnRef idx="0"/>
            <a:fillRef idx="0"/>
            <a:effectRef idx="0"/>
            <a:fontRef idx="minor"/>
          </p:style>
        </p:sp>
        <p:sp>
          <p:nvSpPr>
            <p:cNvPr id="928" name="CustomShape 81"/>
            <p:cNvSpPr/>
            <p:nvPr/>
          </p:nvSpPr>
          <p:spPr>
            <a:xfrm>
              <a:off x="8140680" y="1575720"/>
              <a:ext cx="259200" cy="102600"/>
            </a:xfrm>
            <a:custGeom>
              <a:avLst/>
              <a:gdLst/>
              <a:ahLst/>
              <a:rect l="l" t="t" r="r" b="b"/>
              <a:pathLst>
                <a:path w="120000" h="120000">
                  <a:moveTo>
                    <a:pt x="0" y="37519"/>
                  </a:moveTo>
                  <a:cubicBezTo>
                    <a:pt x="9776" y="73232"/>
                    <a:pt x="27984" y="107989"/>
                    <a:pt x="61436" y="114579"/>
                  </a:cubicBezTo>
                  <a:cubicBezTo>
                    <a:pt x="87474" y="120000"/>
                    <a:pt x="106563" y="98742"/>
                    <a:pt x="120000" y="70788"/>
                  </a:cubicBezTo>
                  <a:lnTo>
                    <a:pt x="120000" y="70788"/>
                  </a:lnTo>
                  <a:cubicBezTo>
                    <a:pt x="75706" y="0"/>
                    <a:pt x="0" y="37519"/>
                    <a:pt x="0" y="37519"/>
                  </a:cubicBezTo>
                  <a:close/>
                </a:path>
              </a:pathLst>
            </a:custGeom>
            <a:solidFill>
              <a:srgbClr val="890628"/>
            </a:solidFill>
            <a:ln>
              <a:noFill/>
            </a:ln>
          </p:spPr>
          <p:style>
            <a:lnRef idx="0"/>
            <a:fillRef idx="0"/>
            <a:effectRef idx="0"/>
            <a:fontRef idx="minor"/>
          </p:style>
        </p:sp>
        <p:sp>
          <p:nvSpPr>
            <p:cNvPr id="929" name="CustomShape 82"/>
            <p:cNvSpPr/>
            <p:nvPr/>
          </p:nvSpPr>
          <p:spPr>
            <a:xfrm>
              <a:off x="8114760" y="1532520"/>
              <a:ext cx="346680" cy="112680"/>
            </a:xfrm>
            <a:custGeom>
              <a:avLst/>
              <a:gdLst/>
              <a:ahLst/>
              <a:rect l="l" t="t" r="r" b="b"/>
              <a:pathLst>
                <a:path w="120000" h="120000">
                  <a:moveTo>
                    <a:pt x="120000" y="16368"/>
                  </a:moveTo>
                  <a:cubicBezTo>
                    <a:pt x="120000" y="16368"/>
                    <a:pt x="63084" y="120000"/>
                    <a:pt x="0" y="290"/>
                  </a:cubicBezTo>
                  <a:cubicBezTo>
                    <a:pt x="0" y="0"/>
                    <a:pt x="43812" y="42615"/>
                    <a:pt x="120000" y="16368"/>
                  </a:cubicBezTo>
                  <a:close/>
                </a:path>
              </a:pathLst>
            </a:custGeom>
            <a:solidFill>
              <a:srgbClr val="ffffff"/>
            </a:solidFill>
            <a:ln>
              <a:noFill/>
            </a:ln>
          </p:spPr>
          <p:style>
            <a:lnRef idx="0"/>
            <a:fillRef idx="0"/>
            <a:effectRef idx="0"/>
            <a:fontRef idx="minor"/>
          </p:style>
        </p:sp>
        <p:sp>
          <p:nvSpPr>
            <p:cNvPr id="930" name="CustomShape 83"/>
            <p:cNvSpPr/>
            <p:nvPr/>
          </p:nvSpPr>
          <p:spPr>
            <a:xfrm>
              <a:off x="7850160" y="1820880"/>
              <a:ext cx="888120" cy="1005480"/>
            </a:xfrm>
            <a:custGeom>
              <a:avLst/>
              <a:gdLst/>
              <a:ahLst/>
              <a:rect l="l" t="t" r="r" b="b"/>
              <a:pathLst>
                <a:path w="120000" h="120000">
                  <a:moveTo>
                    <a:pt x="39260" y="0"/>
                  </a:moveTo>
                  <a:cubicBezTo>
                    <a:pt x="39260" y="0"/>
                    <a:pt x="9351" y="9190"/>
                    <a:pt x="0" y="16458"/>
                  </a:cubicBezTo>
                  <a:lnTo>
                    <a:pt x="8322" y="120000"/>
                  </a:lnTo>
                  <a:lnTo>
                    <a:pt x="114085" y="120000"/>
                  </a:lnTo>
                  <a:cubicBezTo>
                    <a:pt x="114085" y="120000"/>
                    <a:pt x="115425" y="32102"/>
                    <a:pt x="120000" y="17686"/>
                  </a:cubicBezTo>
                  <a:cubicBezTo>
                    <a:pt x="120000" y="17686"/>
                    <a:pt x="106453" y="9016"/>
                    <a:pt x="78912" y="554"/>
                  </a:cubicBezTo>
                  <a:lnTo>
                    <a:pt x="58775" y="19554"/>
                  </a:lnTo>
                  <a:lnTo>
                    <a:pt x="39260" y="0"/>
                  </a:lnTo>
                  <a:close/>
                </a:path>
              </a:pathLst>
            </a:custGeom>
            <a:solidFill>
              <a:srgbClr val="2cace9"/>
            </a:solidFill>
            <a:ln>
              <a:noFill/>
            </a:ln>
          </p:spPr>
          <p:style>
            <a:lnRef idx="0"/>
            <a:fillRef idx="0"/>
            <a:effectRef idx="0"/>
            <a:fontRef idx="minor"/>
          </p:style>
        </p:sp>
        <p:sp>
          <p:nvSpPr>
            <p:cNvPr id="931" name="CustomShape 84"/>
            <p:cNvSpPr/>
            <p:nvPr/>
          </p:nvSpPr>
          <p:spPr>
            <a:xfrm>
              <a:off x="8118000" y="1812960"/>
              <a:ext cx="345600" cy="227880"/>
            </a:xfrm>
            <a:custGeom>
              <a:avLst/>
              <a:gdLst/>
              <a:ahLst/>
              <a:rect l="l" t="t" r="r" b="b"/>
              <a:pathLst>
                <a:path w="120000" h="120000">
                  <a:moveTo>
                    <a:pt x="0" y="7709"/>
                  </a:moveTo>
                  <a:lnTo>
                    <a:pt x="60000" y="120000"/>
                  </a:lnTo>
                  <a:lnTo>
                    <a:pt x="120000" y="10822"/>
                  </a:lnTo>
                  <a:lnTo>
                    <a:pt x="105894" y="2729"/>
                  </a:lnTo>
                  <a:lnTo>
                    <a:pt x="61181" y="76759"/>
                  </a:lnTo>
                  <a:lnTo>
                    <a:pt x="14904" y="0"/>
                  </a:lnTo>
                  <a:lnTo>
                    <a:pt x="0" y="7709"/>
                  </a:lnTo>
                  <a:close/>
                </a:path>
              </a:pathLst>
            </a:custGeom>
            <a:solidFill>
              <a:srgbClr val="2698ce"/>
            </a:solidFill>
            <a:ln>
              <a:noFill/>
            </a:ln>
          </p:spPr>
          <p:style>
            <a:lnRef idx="0"/>
            <a:fillRef idx="0"/>
            <a:effectRef idx="0"/>
            <a:fontRef idx="minor"/>
          </p:style>
        </p:sp>
        <p:sp>
          <p:nvSpPr>
            <p:cNvPr id="932" name="CustomShape 85"/>
            <p:cNvSpPr/>
            <p:nvPr/>
          </p:nvSpPr>
          <p:spPr>
            <a:xfrm>
              <a:off x="8413560" y="2114640"/>
              <a:ext cx="184320" cy="192240"/>
            </a:xfrm>
            <a:custGeom>
              <a:avLst/>
              <a:gdLst/>
              <a:ahLst/>
              <a:rect l="l" t="t" r="r" b="b"/>
              <a:pathLst>
                <a:path w="120000" h="120000">
                  <a:moveTo>
                    <a:pt x="120000" y="90226"/>
                  </a:moveTo>
                  <a:cubicBezTo>
                    <a:pt x="120000" y="99697"/>
                    <a:pt x="111159" y="120000"/>
                    <a:pt x="100498" y="120000"/>
                  </a:cubicBezTo>
                  <a:lnTo>
                    <a:pt x="19436" y="120000"/>
                  </a:lnTo>
                  <a:cubicBezTo>
                    <a:pt x="8645" y="120000"/>
                    <a:pt x="0" y="99697"/>
                    <a:pt x="0" y="90226"/>
                  </a:cubicBezTo>
                  <a:lnTo>
                    <a:pt x="0" y="9413"/>
                  </a:lnTo>
                  <a:cubicBezTo>
                    <a:pt x="0" y="0"/>
                    <a:pt x="120000" y="0"/>
                    <a:pt x="120000" y="9413"/>
                  </a:cubicBezTo>
                  <a:lnTo>
                    <a:pt x="120000" y="90226"/>
                  </a:lnTo>
                  <a:close/>
                </a:path>
              </a:pathLst>
            </a:custGeom>
            <a:solidFill>
              <a:srgbClr val="2698ce"/>
            </a:solidFill>
            <a:ln>
              <a:noFill/>
            </a:ln>
          </p:spPr>
          <p:style>
            <a:lnRef idx="0"/>
            <a:fillRef idx="0"/>
            <a:effectRef idx="0"/>
            <a:fontRef idx="minor"/>
          </p:style>
        </p:sp>
        <p:sp>
          <p:nvSpPr>
            <p:cNvPr id="933" name="CustomShape 86"/>
            <p:cNvSpPr/>
            <p:nvPr/>
          </p:nvSpPr>
          <p:spPr>
            <a:xfrm>
              <a:off x="8410680" y="2118600"/>
              <a:ext cx="190440" cy="42480"/>
            </a:xfrm>
            <a:prstGeom prst="rect">
              <a:avLst/>
            </a:prstGeom>
            <a:solidFill>
              <a:srgbClr val="2286b6"/>
            </a:solidFill>
            <a:ln>
              <a:noFill/>
            </a:ln>
          </p:spPr>
          <p:style>
            <a:lnRef idx="0"/>
            <a:fillRef idx="0"/>
            <a:effectRef idx="0"/>
            <a:fontRef idx="minor"/>
          </p:style>
        </p:sp>
        <p:sp>
          <p:nvSpPr>
            <p:cNvPr id="934" name="CustomShape 87"/>
            <p:cNvSpPr/>
            <p:nvPr/>
          </p:nvSpPr>
          <p:spPr>
            <a:xfrm>
              <a:off x="7589520" y="1946880"/>
              <a:ext cx="299520" cy="385560"/>
            </a:xfrm>
            <a:custGeom>
              <a:avLst/>
              <a:gdLst/>
              <a:ahLst/>
              <a:rect l="l" t="t" r="r" b="b"/>
              <a:pathLst>
                <a:path w="120000" h="120000">
                  <a:moveTo>
                    <a:pt x="108353" y="0"/>
                  </a:moveTo>
                  <a:lnTo>
                    <a:pt x="0" y="68786"/>
                  </a:lnTo>
                  <a:cubicBezTo>
                    <a:pt x="0" y="68786"/>
                    <a:pt x="49638" y="111979"/>
                    <a:pt x="95783" y="120000"/>
                  </a:cubicBezTo>
                  <a:lnTo>
                    <a:pt x="119919" y="104780"/>
                  </a:lnTo>
                  <a:cubicBezTo>
                    <a:pt x="120000" y="104780"/>
                    <a:pt x="120000" y="18478"/>
                    <a:pt x="108353" y="0"/>
                  </a:cubicBezTo>
                  <a:close/>
                </a:path>
              </a:pathLst>
            </a:custGeom>
            <a:solidFill>
              <a:srgbClr val="2698ce"/>
            </a:solidFill>
            <a:ln>
              <a:noFill/>
            </a:ln>
          </p:spPr>
          <p:style>
            <a:lnRef idx="0"/>
            <a:fillRef idx="0"/>
            <a:effectRef idx="0"/>
            <a:fontRef idx="minor"/>
          </p:style>
        </p:sp>
        <p:sp>
          <p:nvSpPr>
            <p:cNvPr id="935" name="CustomShape 88"/>
            <p:cNvSpPr/>
            <p:nvPr/>
          </p:nvSpPr>
          <p:spPr>
            <a:xfrm>
              <a:off x="8717400" y="2091240"/>
              <a:ext cx="331560" cy="461880"/>
            </a:xfrm>
            <a:custGeom>
              <a:avLst/>
              <a:gdLst/>
              <a:ahLst/>
              <a:rect l="l" t="t" r="r" b="b"/>
              <a:pathLst>
                <a:path w="120000" h="120000">
                  <a:moveTo>
                    <a:pt x="7758" y="48047"/>
                  </a:moveTo>
                  <a:cubicBezTo>
                    <a:pt x="7758" y="48047"/>
                    <a:pt x="83274" y="120000"/>
                    <a:pt x="120000" y="55992"/>
                  </a:cubicBezTo>
                  <a:lnTo>
                    <a:pt x="120000" y="31519"/>
                  </a:lnTo>
                  <a:lnTo>
                    <a:pt x="41619" y="3002"/>
                  </a:lnTo>
                  <a:cubicBezTo>
                    <a:pt x="41546" y="3002"/>
                    <a:pt x="0" y="0"/>
                    <a:pt x="7758" y="48047"/>
                  </a:cubicBezTo>
                  <a:close/>
                </a:path>
              </a:pathLst>
            </a:custGeom>
            <a:solidFill>
              <a:srgbClr val="d7ad7a"/>
            </a:solidFill>
            <a:ln>
              <a:noFill/>
            </a:ln>
          </p:spPr>
          <p:style>
            <a:lnRef idx="0"/>
            <a:fillRef idx="0"/>
            <a:effectRef idx="0"/>
            <a:fontRef idx="minor"/>
          </p:style>
        </p:sp>
        <p:sp>
          <p:nvSpPr>
            <p:cNvPr id="936" name="CustomShape 89"/>
            <p:cNvSpPr/>
            <p:nvPr/>
          </p:nvSpPr>
          <p:spPr>
            <a:xfrm>
              <a:off x="8695440" y="1968840"/>
              <a:ext cx="317880" cy="385200"/>
            </a:xfrm>
            <a:custGeom>
              <a:avLst/>
              <a:gdLst/>
              <a:ahLst/>
              <a:rect l="l" t="t" r="r" b="b"/>
              <a:pathLst>
                <a:path w="120000" h="120000">
                  <a:moveTo>
                    <a:pt x="16500" y="0"/>
                  </a:moveTo>
                  <a:lnTo>
                    <a:pt x="120000" y="68778"/>
                  </a:lnTo>
                  <a:cubicBezTo>
                    <a:pt x="120000" y="68778"/>
                    <a:pt x="74386" y="112001"/>
                    <a:pt x="31000" y="120000"/>
                  </a:cubicBezTo>
                  <a:lnTo>
                    <a:pt x="1925" y="104797"/>
                  </a:lnTo>
                  <a:cubicBezTo>
                    <a:pt x="1812" y="104797"/>
                    <a:pt x="0" y="28106"/>
                    <a:pt x="16500" y="0"/>
                  </a:cubicBezTo>
                  <a:close/>
                </a:path>
              </a:pathLst>
            </a:custGeom>
            <a:solidFill>
              <a:srgbClr val="2698ce"/>
            </a:solidFill>
            <a:ln>
              <a:noFill/>
            </a:ln>
          </p:spPr>
          <p:style>
            <a:lnRef idx="0"/>
            <a:fillRef idx="0"/>
            <a:effectRef idx="0"/>
            <a:fontRef idx="minor"/>
          </p:style>
        </p:sp>
        <p:sp>
          <p:nvSpPr>
            <p:cNvPr id="937" name="CustomShape 90"/>
            <p:cNvSpPr/>
            <p:nvPr/>
          </p:nvSpPr>
          <p:spPr>
            <a:xfrm>
              <a:off x="8917920" y="1348200"/>
              <a:ext cx="79920" cy="252720"/>
            </a:xfrm>
            <a:custGeom>
              <a:avLst/>
              <a:gdLst/>
              <a:ahLst/>
              <a:rect l="l" t="t" r="r" b="b"/>
              <a:pathLst>
                <a:path w="120000" h="120000">
                  <a:moveTo>
                    <a:pt x="0" y="114388"/>
                  </a:moveTo>
                  <a:cubicBezTo>
                    <a:pt x="0" y="114388"/>
                    <a:pt x="35187" y="18647"/>
                    <a:pt x="45413" y="10489"/>
                  </a:cubicBezTo>
                  <a:cubicBezTo>
                    <a:pt x="55488" y="2330"/>
                    <a:pt x="119999" y="0"/>
                    <a:pt x="119999" y="21064"/>
                  </a:cubicBezTo>
                  <a:cubicBezTo>
                    <a:pt x="119999" y="42258"/>
                    <a:pt x="114586" y="88791"/>
                    <a:pt x="105563" y="97683"/>
                  </a:cubicBezTo>
                  <a:cubicBezTo>
                    <a:pt x="97142" y="106575"/>
                    <a:pt x="47067" y="120000"/>
                    <a:pt x="0" y="114388"/>
                  </a:cubicBezTo>
                  <a:close/>
                </a:path>
              </a:pathLst>
            </a:custGeom>
            <a:solidFill>
              <a:srgbClr val="d7ad7a"/>
            </a:solidFill>
            <a:ln>
              <a:noFill/>
            </a:ln>
          </p:spPr>
          <p:style>
            <a:lnRef idx="0"/>
            <a:fillRef idx="0"/>
            <a:effectRef idx="0"/>
            <a:fontRef idx="minor"/>
          </p:style>
        </p:sp>
        <p:sp>
          <p:nvSpPr>
            <p:cNvPr id="938" name="CustomShape 91"/>
            <p:cNvSpPr/>
            <p:nvPr/>
          </p:nvSpPr>
          <p:spPr>
            <a:xfrm>
              <a:off x="8921880" y="1493280"/>
              <a:ext cx="73080" cy="114120"/>
            </a:xfrm>
            <a:custGeom>
              <a:avLst/>
              <a:gdLst/>
              <a:ahLst/>
              <a:rect l="l" t="t" r="r" b="b"/>
              <a:pathLst>
                <a:path w="120000" h="120000">
                  <a:moveTo>
                    <a:pt x="120000" y="0"/>
                  </a:moveTo>
                  <a:cubicBezTo>
                    <a:pt x="120000" y="0"/>
                    <a:pt x="71901" y="57855"/>
                    <a:pt x="0" y="67291"/>
                  </a:cubicBezTo>
                  <a:lnTo>
                    <a:pt x="0" y="97982"/>
                  </a:lnTo>
                  <a:cubicBezTo>
                    <a:pt x="0" y="97982"/>
                    <a:pt x="25116" y="120000"/>
                    <a:pt x="61723" y="110087"/>
                  </a:cubicBezTo>
                  <a:cubicBezTo>
                    <a:pt x="98659" y="100365"/>
                    <a:pt x="116716" y="50325"/>
                    <a:pt x="120000" y="0"/>
                  </a:cubicBezTo>
                  <a:close/>
                </a:path>
              </a:pathLst>
            </a:custGeom>
            <a:solidFill>
              <a:srgbClr val="cca575"/>
            </a:solidFill>
            <a:ln>
              <a:noFill/>
            </a:ln>
          </p:spPr>
          <p:style>
            <a:lnRef idx="0"/>
            <a:fillRef idx="0"/>
            <a:effectRef idx="0"/>
            <a:fontRef idx="minor"/>
          </p:style>
        </p:sp>
        <p:sp>
          <p:nvSpPr>
            <p:cNvPr id="939" name="CustomShape 92"/>
            <p:cNvSpPr/>
            <p:nvPr/>
          </p:nvSpPr>
          <p:spPr>
            <a:xfrm>
              <a:off x="8831520" y="1508040"/>
              <a:ext cx="359640" cy="937800"/>
            </a:xfrm>
            <a:custGeom>
              <a:avLst/>
              <a:gdLst/>
              <a:ahLst/>
              <a:rect l="l" t="t" r="r" b="b"/>
              <a:pathLst>
                <a:path w="120000" h="120000">
                  <a:moveTo>
                    <a:pt x="111984" y="6579"/>
                  </a:moveTo>
                  <a:cubicBezTo>
                    <a:pt x="109145" y="6312"/>
                    <a:pt x="106607" y="6743"/>
                    <a:pt x="104803" y="7267"/>
                  </a:cubicBezTo>
                  <a:cubicBezTo>
                    <a:pt x="102566" y="8979"/>
                    <a:pt x="99059" y="11960"/>
                    <a:pt x="102165" y="5916"/>
                  </a:cubicBezTo>
                  <a:cubicBezTo>
                    <a:pt x="101497" y="5031"/>
                    <a:pt x="99927" y="4111"/>
                    <a:pt x="95953" y="3621"/>
                  </a:cubicBezTo>
                  <a:cubicBezTo>
                    <a:pt x="90108" y="2829"/>
                    <a:pt x="86234" y="4041"/>
                    <a:pt x="84063" y="5100"/>
                  </a:cubicBezTo>
                  <a:cubicBezTo>
                    <a:pt x="80289" y="10784"/>
                    <a:pt x="81525" y="5916"/>
                    <a:pt x="80590" y="2399"/>
                  </a:cubicBezTo>
                  <a:cubicBezTo>
                    <a:pt x="80590" y="2305"/>
                    <a:pt x="79554" y="1840"/>
                    <a:pt x="79755" y="1746"/>
                  </a:cubicBezTo>
                  <a:cubicBezTo>
                    <a:pt x="77650" y="1083"/>
                    <a:pt x="74544" y="756"/>
                    <a:pt x="71171" y="524"/>
                  </a:cubicBezTo>
                  <a:cubicBezTo>
                    <a:pt x="63156" y="0"/>
                    <a:pt x="61352" y="5298"/>
                    <a:pt x="61352" y="5298"/>
                  </a:cubicBezTo>
                  <a:cubicBezTo>
                    <a:pt x="61352" y="5298"/>
                    <a:pt x="59749" y="5392"/>
                    <a:pt x="59482" y="5427"/>
                  </a:cubicBezTo>
                  <a:cubicBezTo>
                    <a:pt x="59382" y="5427"/>
                    <a:pt x="59582" y="5322"/>
                    <a:pt x="59582" y="5298"/>
                  </a:cubicBezTo>
                  <a:cubicBezTo>
                    <a:pt x="40345" y="6184"/>
                    <a:pt x="7715" y="16071"/>
                    <a:pt x="7715" y="16071"/>
                  </a:cubicBezTo>
                  <a:lnTo>
                    <a:pt x="18669" y="37441"/>
                  </a:lnTo>
                  <a:lnTo>
                    <a:pt x="22811" y="43684"/>
                  </a:lnTo>
                  <a:cubicBezTo>
                    <a:pt x="16665" y="55609"/>
                    <a:pt x="0" y="91246"/>
                    <a:pt x="13192" y="104289"/>
                  </a:cubicBezTo>
                  <a:cubicBezTo>
                    <a:pt x="29123" y="120000"/>
                    <a:pt x="109613" y="120000"/>
                    <a:pt x="72207" y="43357"/>
                  </a:cubicBezTo>
                  <a:cubicBezTo>
                    <a:pt x="75780" y="42298"/>
                    <a:pt x="87570" y="38920"/>
                    <a:pt x="93682" y="37406"/>
                  </a:cubicBezTo>
                  <a:cubicBezTo>
                    <a:pt x="100662" y="35694"/>
                    <a:pt x="103033" y="26261"/>
                    <a:pt x="103100" y="25504"/>
                  </a:cubicBezTo>
                  <a:cubicBezTo>
                    <a:pt x="98792" y="25865"/>
                    <a:pt x="94350" y="25539"/>
                    <a:pt x="90008" y="24782"/>
                  </a:cubicBezTo>
                  <a:cubicBezTo>
                    <a:pt x="88305" y="24491"/>
                    <a:pt x="90208" y="24351"/>
                    <a:pt x="91444" y="24549"/>
                  </a:cubicBezTo>
                  <a:cubicBezTo>
                    <a:pt x="97255" y="25469"/>
                    <a:pt x="104703" y="25143"/>
                    <a:pt x="108778" y="23105"/>
                  </a:cubicBezTo>
                  <a:cubicBezTo>
                    <a:pt x="111984" y="21498"/>
                    <a:pt x="113487" y="19553"/>
                    <a:pt x="115090" y="17713"/>
                  </a:cubicBezTo>
                  <a:cubicBezTo>
                    <a:pt x="115090" y="17655"/>
                    <a:pt x="115290" y="17620"/>
                    <a:pt x="115357" y="17550"/>
                  </a:cubicBezTo>
                  <a:cubicBezTo>
                    <a:pt x="116326" y="16141"/>
                    <a:pt x="117060" y="14732"/>
                    <a:pt x="117628" y="13474"/>
                  </a:cubicBezTo>
                  <a:cubicBezTo>
                    <a:pt x="120000" y="9177"/>
                    <a:pt x="117829" y="7162"/>
                    <a:pt x="111984" y="6579"/>
                  </a:cubicBezTo>
                  <a:close/>
                </a:path>
              </a:pathLst>
            </a:custGeom>
            <a:solidFill>
              <a:srgbClr val="fdba81"/>
            </a:solidFill>
            <a:ln>
              <a:noFill/>
            </a:ln>
          </p:spPr>
          <p:style>
            <a:lnRef idx="0"/>
            <a:fillRef idx="0"/>
            <a:effectRef idx="0"/>
            <a:fontRef idx="minor"/>
          </p:style>
        </p:sp>
        <p:sp>
          <p:nvSpPr>
            <p:cNvPr id="940" name="CustomShape 93"/>
            <p:cNvSpPr/>
            <p:nvPr/>
          </p:nvSpPr>
          <p:spPr>
            <a:xfrm>
              <a:off x="8912880" y="1548720"/>
              <a:ext cx="133200" cy="213120"/>
            </a:xfrm>
            <a:custGeom>
              <a:avLst/>
              <a:gdLst/>
              <a:ahLst/>
              <a:rect l="l" t="t" r="r" b="b"/>
              <a:pathLst>
                <a:path w="120000" h="120000">
                  <a:moveTo>
                    <a:pt x="47567" y="64201"/>
                  </a:moveTo>
                  <a:cubicBezTo>
                    <a:pt x="47027" y="64047"/>
                    <a:pt x="46486" y="64047"/>
                    <a:pt x="45765" y="64047"/>
                  </a:cubicBezTo>
                  <a:cubicBezTo>
                    <a:pt x="81351" y="51494"/>
                    <a:pt x="96396" y="25721"/>
                    <a:pt x="92252" y="307"/>
                  </a:cubicBezTo>
                  <a:cubicBezTo>
                    <a:pt x="89279" y="153"/>
                    <a:pt x="90720" y="0"/>
                    <a:pt x="87477" y="307"/>
                  </a:cubicBezTo>
                  <a:cubicBezTo>
                    <a:pt x="87207" y="409"/>
                    <a:pt x="87207" y="717"/>
                    <a:pt x="87207" y="871"/>
                  </a:cubicBezTo>
                  <a:cubicBezTo>
                    <a:pt x="85135" y="31511"/>
                    <a:pt x="64594" y="62920"/>
                    <a:pt x="5045" y="70298"/>
                  </a:cubicBezTo>
                  <a:cubicBezTo>
                    <a:pt x="0" y="70862"/>
                    <a:pt x="2072" y="71989"/>
                    <a:pt x="8918" y="71426"/>
                  </a:cubicBezTo>
                  <a:cubicBezTo>
                    <a:pt x="20360" y="70555"/>
                    <a:pt x="30540" y="68659"/>
                    <a:pt x="39639" y="66097"/>
                  </a:cubicBezTo>
                  <a:cubicBezTo>
                    <a:pt x="39369" y="66507"/>
                    <a:pt x="39639" y="67070"/>
                    <a:pt x="40900" y="67378"/>
                  </a:cubicBezTo>
                  <a:cubicBezTo>
                    <a:pt x="74504" y="76345"/>
                    <a:pt x="114144" y="91972"/>
                    <a:pt x="112162" y="114824"/>
                  </a:cubicBezTo>
                  <a:cubicBezTo>
                    <a:pt x="111891" y="117438"/>
                    <a:pt x="116486" y="120000"/>
                    <a:pt x="116666" y="117694"/>
                  </a:cubicBezTo>
                  <a:cubicBezTo>
                    <a:pt x="120000" y="93970"/>
                    <a:pt x="82162" y="73321"/>
                    <a:pt x="47567" y="64201"/>
                  </a:cubicBezTo>
                  <a:close/>
                </a:path>
              </a:pathLst>
            </a:custGeom>
            <a:solidFill>
              <a:srgbClr val="d7ad7a"/>
            </a:solidFill>
            <a:ln>
              <a:noFill/>
            </a:ln>
          </p:spPr>
          <p:style>
            <a:lnRef idx="0"/>
            <a:fillRef idx="0"/>
            <a:effectRef idx="0"/>
            <a:fontRef idx="minor"/>
          </p:style>
        </p:sp>
        <p:sp>
          <p:nvSpPr>
            <p:cNvPr id="941" name="CustomShape 94"/>
            <p:cNvSpPr/>
            <p:nvPr/>
          </p:nvSpPr>
          <p:spPr>
            <a:xfrm>
              <a:off x="8987400" y="1521360"/>
              <a:ext cx="96120" cy="178200"/>
            </a:xfrm>
            <a:custGeom>
              <a:avLst/>
              <a:gdLst/>
              <a:ahLst/>
              <a:rect l="l" t="t" r="r" b="b"/>
              <a:pathLst>
                <a:path w="120000" h="120000">
                  <a:moveTo>
                    <a:pt x="103375" y="1529"/>
                  </a:moveTo>
                  <a:cubicBezTo>
                    <a:pt x="111125" y="19826"/>
                    <a:pt x="104125" y="45588"/>
                    <a:pt x="93500" y="63212"/>
                  </a:cubicBezTo>
                  <a:cubicBezTo>
                    <a:pt x="84375" y="78572"/>
                    <a:pt x="56750" y="107761"/>
                    <a:pt x="12750" y="98092"/>
                  </a:cubicBezTo>
                  <a:cubicBezTo>
                    <a:pt x="8125" y="97052"/>
                    <a:pt x="0" y="98092"/>
                    <a:pt x="6750" y="99989"/>
                  </a:cubicBezTo>
                  <a:cubicBezTo>
                    <a:pt x="76875" y="120000"/>
                    <a:pt x="117875" y="54706"/>
                    <a:pt x="120000" y="17623"/>
                  </a:cubicBezTo>
                  <a:cubicBezTo>
                    <a:pt x="115000" y="21050"/>
                    <a:pt x="112500" y="24171"/>
                    <a:pt x="112500" y="24171"/>
                  </a:cubicBezTo>
                  <a:cubicBezTo>
                    <a:pt x="118875" y="11749"/>
                    <a:pt x="114250" y="4467"/>
                    <a:pt x="103750" y="0"/>
                  </a:cubicBezTo>
                  <a:cubicBezTo>
                    <a:pt x="103375" y="489"/>
                    <a:pt x="103000" y="1040"/>
                    <a:pt x="103375" y="1529"/>
                  </a:cubicBezTo>
                  <a:close/>
                </a:path>
              </a:pathLst>
            </a:custGeom>
            <a:solidFill>
              <a:srgbClr val="d7ad7a"/>
            </a:solidFill>
            <a:ln>
              <a:noFill/>
            </a:ln>
          </p:spPr>
          <p:style>
            <a:lnRef idx="0"/>
            <a:fillRef idx="0"/>
            <a:effectRef idx="0"/>
            <a:fontRef idx="minor"/>
          </p:style>
        </p:sp>
        <p:sp>
          <p:nvSpPr>
            <p:cNvPr id="942" name="CustomShape 95"/>
            <p:cNvSpPr/>
            <p:nvPr/>
          </p:nvSpPr>
          <p:spPr>
            <a:xfrm>
              <a:off x="9064800" y="1551600"/>
              <a:ext cx="81000" cy="140760"/>
            </a:xfrm>
            <a:custGeom>
              <a:avLst/>
              <a:gdLst/>
              <a:ahLst/>
              <a:rect l="l" t="t" r="r" b="b"/>
              <a:pathLst>
                <a:path w="120000" h="120000">
                  <a:moveTo>
                    <a:pt x="11259" y="115661"/>
                  </a:moveTo>
                  <a:cubicBezTo>
                    <a:pt x="0" y="115429"/>
                    <a:pt x="4296" y="118915"/>
                    <a:pt x="13481" y="119147"/>
                  </a:cubicBezTo>
                  <a:cubicBezTo>
                    <a:pt x="69481" y="120000"/>
                    <a:pt x="103703" y="55313"/>
                    <a:pt x="120000" y="11155"/>
                  </a:cubicBezTo>
                  <a:cubicBezTo>
                    <a:pt x="111703" y="14641"/>
                    <a:pt x="106666" y="18825"/>
                    <a:pt x="106666" y="18825"/>
                  </a:cubicBezTo>
                  <a:cubicBezTo>
                    <a:pt x="106666" y="18825"/>
                    <a:pt x="110814" y="8289"/>
                    <a:pt x="107111" y="0"/>
                  </a:cubicBezTo>
                  <a:cubicBezTo>
                    <a:pt x="92888" y="40206"/>
                    <a:pt x="69037" y="116978"/>
                    <a:pt x="11259" y="115661"/>
                  </a:cubicBezTo>
                  <a:close/>
                </a:path>
              </a:pathLst>
            </a:custGeom>
            <a:solidFill>
              <a:srgbClr val="d7ad7a"/>
            </a:solidFill>
            <a:ln>
              <a:noFill/>
            </a:ln>
          </p:spPr>
          <p:style>
            <a:lnRef idx="0"/>
            <a:fillRef idx="0"/>
            <a:effectRef idx="0"/>
            <a:fontRef idx="minor"/>
          </p:style>
        </p:sp>
        <p:sp>
          <p:nvSpPr>
            <p:cNvPr id="943" name="CustomShape 96"/>
            <p:cNvSpPr/>
            <p:nvPr/>
          </p:nvSpPr>
          <p:spPr>
            <a:xfrm>
              <a:off x="9096840" y="1645560"/>
              <a:ext cx="81000" cy="64440"/>
            </a:xfrm>
            <a:custGeom>
              <a:avLst/>
              <a:gdLst/>
              <a:ahLst/>
              <a:rect l="l" t="t" r="r" b="b"/>
              <a:pathLst>
                <a:path w="120000" h="120000">
                  <a:moveTo>
                    <a:pt x="120000" y="0"/>
                  </a:moveTo>
                  <a:cubicBezTo>
                    <a:pt x="119555" y="504"/>
                    <a:pt x="119259" y="1512"/>
                    <a:pt x="118814" y="2352"/>
                  </a:cubicBezTo>
                  <a:cubicBezTo>
                    <a:pt x="112148" y="29411"/>
                    <a:pt x="105333" y="56974"/>
                    <a:pt x="90814" y="80168"/>
                  </a:cubicBezTo>
                  <a:cubicBezTo>
                    <a:pt x="72740" y="109579"/>
                    <a:pt x="39703" y="114285"/>
                    <a:pt x="13777" y="101008"/>
                  </a:cubicBezTo>
                  <a:cubicBezTo>
                    <a:pt x="8444" y="98151"/>
                    <a:pt x="0" y="100168"/>
                    <a:pt x="7555" y="104369"/>
                  </a:cubicBezTo>
                  <a:cubicBezTo>
                    <a:pt x="26370" y="115294"/>
                    <a:pt x="46370" y="120000"/>
                    <a:pt x="65629" y="114789"/>
                  </a:cubicBezTo>
                  <a:lnTo>
                    <a:pt x="65629" y="113949"/>
                  </a:lnTo>
                  <a:cubicBezTo>
                    <a:pt x="93333" y="103361"/>
                    <a:pt x="109629" y="51764"/>
                    <a:pt x="120000" y="0"/>
                  </a:cubicBezTo>
                  <a:close/>
                </a:path>
              </a:pathLst>
            </a:custGeom>
            <a:solidFill>
              <a:srgbClr val="d7ad7a"/>
            </a:solidFill>
            <a:ln>
              <a:noFill/>
            </a:ln>
          </p:spPr>
          <p:style>
            <a:lnRef idx="0"/>
            <a:fillRef idx="0"/>
            <a:effectRef idx="0"/>
            <a:fontRef idx="minor"/>
          </p:style>
        </p:sp>
        <p:sp>
          <p:nvSpPr>
            <p:cNvPr id="944" name="CustomShape 97"/>
            <p:cNvSpPr/>
            <p:nvPr/>
          </p:nvSpPr>
          <p:spPr>
            <a:xfrm>
              <a:off x="8956800" y="1545840"/>
              <a:ext cx="55080" cy="43920"/>
            </a:xfrm>
            <a:custGeom>
              <a:avLst/>
              <a:gdLst/>
              <a:ahLst/>
              <a:rect l="l" t="t" r="r" b="b"/>
              <a:pathLst>
                <a:path w="120000" h="120000">
                  <a:moveTo>
                    <a:pt x="0" y="58278"/>
                  </a:moveTo>
                  <a:cubicBezTo>
                    <a:pt x="0" y="58278"/>
                    <a:pt x="18444" y="120000"/>
                    <a:pt x="54032" y="117295"/>
                  </a:cubicBezTo>
                  <a:cubicBezTo>
                    <a:pt x="89403" y="114590"/>
                    <a:pt x="120000" y="25573"/>
                    <a:pt x="107197" y="12540"/>
                  </a:cubicBezTo>
                  <a:cubicBezTo>
                    <a:pt x="94394" y="0"/>
                    <a:pt x="23218" y="43770"/>
                    <a:pt x="0" y="58278"/>
                  </a:cubicBezTo>
                  <a:close/>
                </a:path>
              </a:pathLst>
            </a:custGeom>
            <a:solidFill>
              <a:srgbClr val="e8c499"/>
            </a:solidFill>
            <a:ln>
              <a:noFill/>
            </a:ln>
          </p:spPr>
          <p:style>
            <a:lnRef idx="0"/>
            <a:fillRef idx="0"/>
            <a:effectRef idx="0"/>
            <a:fontRef idx="minor"/>
          </p:style>
        </p:sp>
        <p:sp>
          <p:nvSpPr>
            <p:cNvPr id="945" name="CustomShape 98"/>
            <p:cNvSpPr/>
            <p:nvPr/>
          </p:nvSpPr>
          <p:spPr>
            <a:xfrm>
              <a:off x="8942040" y="2254680"/>
              <a:ext cx="84600" cy="95400"/>
            </a:xfrm>
            <a:custGeom>
              <a:avLst/>
              <a:gdLst/>
              <a:ahLst/>
              <a:rect l="l" t="t" r="r" b="b"/>
              <a:pathLst>
                <a:path w="120000" h="120000">
                  <a:moveTo>
                    <a:pt x="104028" y="5475"/>
                  </a:moveTo>
                  <a:cubicBezTo>
                    <a:pt x="65724" y="0"/>
                    <a:pt x="37031" y="16653"/>
                    <a:pt x="20636" y="43460"/>
                  </a:cubicBezTo>
                  <a:cubicBezTo>
                    <a:pt x="11448" y="58288"/>
                    <a:pt x="0" y="89429"/>
                    <a:pt x="21060" y="101406"/>
                  </a:cubicBezTo>
                  <a:cubicBezTo>
                    <a:pt x="53851" y="120000"/>
                    <a:pt x="108833" y="75627"/>
                    <a:pt x="79293" y="50532"/>
                  </a:cubicBezTo>
                  <a:cubicBezTo>
                    <a:pt x="72084" y="44372"/>
                    <a:pt x="46643" y="50874"/>
                    <a:pt x="51872" y="60456"/>
                  </a:cubicBezTo>
                  <a:cubicBezTo>
                    <a:pt x="56254" y="68555"/>
                    <a:pt x="58939" y="75627"/>
                    <a:pt x="52579" y="83041"/>
                  </a:cubicBezTo>
                  <a:cubicBezTo>
                    <a:pt x="50176" y="85893"/>
                    <a:pt x="49045" y="86577"/>
                    <a:pt x="45795" y="87832"/>
                  </a:cubicBezTo>
                  <a:lnTo>
                    <a:pt x="46643" y="87832"/>
                  </a:lnTo>
                  <a:lnTo>
                    <a:pt x="45371" y="87832"/>
                  </a:lnTo>
                  <a:cubicBezTo>
                    <a:pt x="45088" y="87832"/>
                    <a:pt x="45088" y="88174"/>
                    <a:pt x="44664" y="88174"/>
                  </a:cubicBezTo>
                  <a:cubicBezTo>
                    <a:pt x="45088" y="88174"/>
                    <a:pt x="45088" y="87832"/>
                    <a:pt x="45371" y="87832"/>
                  </a:cubicBezTo>
                  <a:cubicBezTo>
                    <a:pt x="45088" y="87832"/>
                    <a:pt x="44664" y="87490"/>
                    <a:pt x="43816" y="87262"/>
                  </a:cubicBezTo>
                  <a:cubicBezTo>
                    <a:pt x="34204" y="82699"/>
                    <a:pt x="40565" y="61825"/>
                    <a:pt x="42968" y="54752"/>
                  </a:cubicBezTo>
                  <a:cubicBezTo>
                    <a:pt x="46219" y="45057"/>
                    <a:pt x="53003" y="35703"/>
                    <a:pt x="60918" y="27946"/>
                  </a:cubicBezTo>
                  <a:cubicBezTo>
                    <a:pt x="68975" y="20304"/>
                    <a:pt x="79717" y="19619"/>
                    <a:pt x="91731" y="20532"/>
                  </a:cubicBezTo>
                  <a:cubicBezTo>
                    <a:pt x="102473" y="21901"/>
                    <a:pt x="120000" y="7642"/>
                    <a:pt x="104028" y="5475"/>
                  </a:cubicBezTo>
                  <a:close/>
                </a:path>
              </a:pathLst>
            </a:custGeom>
            <a:solidFill>
              <a:srgbClr val="d7ad7a"/>
            </a:solidFill>
            <a:ln>
              <a:noFill/>
            </a:ln>
          </p:spPr>
          <p:style>
            <a:lnRef idx="0"/>
            <a:fillRef idx="0"/>
            <a:effectRef idx="0"/>
            <a:fontRef idx="minor"/>
          </p:style>
        </p:sp>
        <p:sp>
          <p:nvSpPr>
            <p:cNvPr id="946" name="CustomShape 99"/>
            <p:cNvSpPr/>
            <p:nvPr/>
          </p:nvSpPr>
          <p:spPr>
            <a:xfrm>
              <a:off x="8974800" y="2324880"/>
              <a:ext cx="360" cy="360"/>
            </a:xfrm>
            <a:custGeom>
              <a:avLst/>
              <a:gdLst/>
              <a:ahLst/>
              <a:rect l="l" t="t" r="r" b="b"/>
              <a:pathLst>
                <a:path w="120000" h="120000">
                  <a:moveTo>
                    <a:pt x="0" y="0"/>
                  </a:moveTo>
                  <a:lnTo>
                    <a:pt x="0" y="0"/>
                  </a:lnTo>
                  <a:lnTo>
                    <a:pt x="0" y="0"/>
                  </a:lnTo>
                  <a:close/>
                </a:path>
              </a:pathLst>
            </a:custGeom>
            <a:solidFill>
              <a:srgbClr val="d7ad7a"/>
            </a:solidFill>
            <a:ln w="9360">
              <a:solidFill>
                <a:srgbClr val="000000"/>
              </a:solidFill>
              <a:round/>
            </a:ln>
          </p:spPr>
          <p:style>
            <a:lnRef idx="0"/>
            <a:fillRef idx="0"/>
            <a:effectRef idx="0"/>
            <a:fontRef idx="minor"/>
          </p:style>
        </p:sp>
        <p:sp>
          <p:nvSpPr>
            <p:cNvPr id="947" name="CustomShape 100"/>
            <p:cNvSpPr/>
            <p:nvPr/>
          </p:nvSpPr>
          <p:spPr>
            <a:xfrm>
              <a:off x="8974800" y="2324880"/>
              <a:ext cx="360" cy="360"/>
            </a:xfrm>
            <a:custGeom>
              <a:avLst/>
              <a:gdLst/>
              <a:ahLst/>
              <a:rect l="l" t="t" r="r" b="b"/>
              <a:pathLst>
                <a:path w="120000" h="120000">
                  <a:moveTo>
                    <a:pt x="0" y="0"/>
                  </a:moveTo>
                  <a:lnTo>
                    <a:pt x="0" y="0"/>
                  </a:lnTo>
                  <a:lnTo>
                    <a:pt x="0" y="0"/>
                  </a:lnTo>
                  <a:cubicBezTo>
                    <a:pt x="0" y="0"/>
                    <a:pt x="0" y="0"/>
                    <a:pt x="0" y="0"/>
                  </a:cubicBezTo>
                  <a:lnTo>
                    <a:pt x="0" y="0"/>
                  </a:lnTo>
                  <a:close/>
                </a:path>
              </a:pathLst>
            </a:custGeom>
            <a:solidFill>
              <a:srgbClr val="d7ad7a"/>
            </a:solidFill>
            <a:ln>
              <a:noFill/>
            </a:ln>
          </p:spPr>
          <p:style>
            <a:lnRef idx="0"/>
            <a:fillRef idx="0"/>
            <a:effectRef idx="0"/>
            <a:fontRef idx="minor"/>
          </p:style>
        </p:sp>
        <p:sp>
          <p:nvSpPr>
            <p:cNvPr id="948" name="CustomShape 101"/>
            <p:cNvSpPr/>
            <p:nvPr/>
          </p:nvSpPr>
          <p:spPr>
            <a:xfrm>
              <a:off x="8275680" y="1984680"/>
              <a:ext cx="30600" cy="841320"/>
            </a:xfrm>
            <a:prstGeom prst="rect">
              <a:avLst/>
            </a:prstGeom>
            <a:solidFill>
              <a:srgbClr val="2698ce"/>
            </a:solidFill>
            <a:ln>
              <a:noFill/>
            </a:ln>
          </p:spPr>
          <p:style>
            <a:lnRef idx="0"/>
            <a:fillRef idx="0"/>
            <a:effectRef idx="0"/>
            <a:fontRef idx="minor"/>
          </p:style>
        </p:sp>
        <p:sp>
          <p:nvSpPr>
            <p:cNvPr id="949" name="CustomShape 102"/>
            <p:cNvSpPr/>
            <p:nvPr/>
          </p:nvSpPr>
          <p:spPr>
            <a:xfrm>
              <a:off x="8755920" y="880920"/>
              <a:ext cx="479520" cy="470880"/>
            </a:xfrm>
            <a:custGeom>
              <a:avLst/>
              <a:gdLst/>
              <a:ahLst/>
              <a:rect l="l" t="t" r="r" b="b"/>
              <a:pathLst>
                <a:path w="120000" h="120000">
                  <a:moveTo>
                    <a:pt x="120000" y="55580"/>
                  </a:moveTo>
                  <a:cubicBezTo>
                    <a:pt x="120000" y="24867"/>
                    <a:pt x="93130" y="0"/>
                    <a:pt x="60000" y="0"/>
                  </a:cubicBezTo>
                  <a:cubicBezTo>
                    <a:pt x="26844" y="0"/>
                    <a:pt x="0" y="24867"/>
                    <a:pt x="0" y="55580"/>
                  </a:cubicBezTo>
                  <a:cubicBezTo>
                    <a:pt x="0" y="61473"/>
                    <a:pt x="976" y="67179"/>
                    <a:pt x="2804" y="72538"/>
                  </a:cubicBezTo>
                  <a:cubicBezTo>
                    <a:pt x="12295" y="102323"/>
                    <a:pt x="8814" y="120000"/>
                    <a:pt x="8814" y="120000"/>
                  </a:cubicBezTo>
                  <a:cubicBezTo>
                    <a:pt x="41894" y="118097"/>
                    <a:pt x="65083" y="114896"/>
                    <a:pt x="82387" y="107102"/>
                  </a:cubicBezTo>
                  <a:cubicBezTo>
                    <a:pt x="104524" y="98913"/>
                    <a:pt x="120000" y="78963"/>
                    <a:pt x="120000" y="55580"/>
                  </a:cubicBezTo>
                  <a:close/>
                </a:path>
              </a:pathLst>
            </a:custGeom>
            <a:solidFill>
              <a:srgbClr val="d9d9d9"/>
            </a:solidFill>
            <a:ln>
              <a:noFill/>
            </a:ln>
          </p:spPr>
          <p:style>
            <a:lnRef idx="0"/>
            <a:fillRef idx="0"/>
            <a:effectRef idx="0"/>
            <a:fontRef idx="minor"/>
          </p:style>
        </p:sp>
        <p:sp>
          <p:nvSpPr>
            <p:cNvPr id="950" name="CustomShape 103"/>
            <p:cNvSpPr/>
            <p:nvPr/>
          </p:nvSpPr>
          <p:spPr>
            <a:xfrm>
              <a:off x="8890200" y="1261440"/>
              <a:ext cx="65880" cy="29160"/>
            </a:xfrm>
            <a:custGeom>
              <a:avLst/>
              <a:gdLst/>
              <a:ahLst/>
              <a:rect l="l" t="t" r="r" b="b"/>
              <a:pathLst>
                <a:path w="120000" h="120000">
                  <a:moveTo>
                    <a:pt x="117435" y="94074"/>
                  </a:moveTo>
                  <a:cubicBezTo>
                    <a:pt x="114870" y="110740"/>
                    <a:pt x="105526" y="120000"/>
                    <a:pt x="96732" y="114814"/>
                  </a:cubicBezTo>
                  <a:lnTo>
                    <a:pt x="13923" y="65555"/>
                  </a:lnTo>
                  <a:cubicBezTo>
                    <a:pt x="5129" y="60370"/>
                    <a:pt x="0" y="42592"/>
                    <a:pt x="2015" y="25925"/>
                  </a:cubicBezTo>
                  <a:lnTo>
                    <a:pt x="2015" y="25925"/>
                  </a:lnTo>
                  <a:cubicBezTo>
                    <a:pt x="4580" y="9259"/>
                    <a:pt x="13923" y="0"/>
                    <a:pt x="22717" y="5185"/>
                  </a:cubicBezTo>
                  <a:lnTo>
                    <a:pt x="105526" y="54074"/>
                  </a:lnTo>
                  <a:cubicBezTo>
                    <a:pt x="114320" y="58518"/>
                    <a:pt x="120000" y="77407"/>
                    <a:pt x="117435" y="94074"/>
                  </a:cubicBezTo>
                  <a:lnTo>
                    <a:pt x="117435" y="94074"/>
                  </a:lnTo>
                  <a:close/>
                </a:path>
              </a:pathLst>
            </a:custGeom>
            <a:solidFill>
              <a:srgbClr val="ffd966"/>
            </a:solidFill>
            <a:ln>
              <a:noFill/>
            </a:ln>
          </p:spPr>
          <p:style>
            <a:lnRef idx="0"/>
            <a:fillRef idx="0"/>
            <a:effectRef idx="0"/>
            <a:fontRef idx="minor"/>
          </p:style>
        </p:sp>
        <p:sp>
          <p:nvSpPr>
            <p:cNvPr id="951" name="CustomShape 104"/>
            <p:cNvSpPr/>
            <p:nvPr/>
          </p:nvSpPr>
          <p:spPr>
            <a:xfrm>
              <a:off x="8880480" y="1250640"/>
              <a:ext cx="93600" cy="33840"/>
            </a:xfrm>
            <a:custGeom>
              <a:avLst/>
              <a:gdLst/>
              <a:ahLst/>
              <a:rect l="l" t="t" r="r" b="b"/>
              <a:pathLst>
                <a:path w="120000" h="120000">
                  <a:moveTo>
                    <a:pt x="11330" y="55851"/>
                  </a:moveTo>
                  <a:lnTo>
                    <a:pt x="98497" y="120000"/>
                  </a:lnTo>
                  <a:cubicBezTo>
                    <a:pt x="99914" y="118085"/>
                    <a:pt x="102875" y="114574"/>
                    <a:pt x="107639" y="107234"/>
                  </a:cubicBezTo>
                  <a:cubicBezTo>
                    <a:pt x="114077" y="98297"/>
                    <a:pt x="117811" y="92872"/>
                    <a:pt x="120000" y="87446"/>
                  </a:cubicBezTo>
                  <a:lnTo>
                    <a:pt x="0" y="0"/>
                  </a:lnTo>
                  <a:cubicBezTo>
                    <a:pt x="0" y="1914"/>
                    <a:pt x="0" y="2872"/>
                    <a:pt x="386" y="4468"/>
                  </a:cubicBezTo>
                  <a:cubicBezTo>
                    <a:pt x="1416" y="9255"/>
                    <a:pt x="9527" y="45957"/>
                    <a:pt x="11330" y="55851"/>
                  </a:cubicBezTo>
                  <a:close/>
                </a:path>
              </a:pathLst>
            </a:custGeom>
            <a:solidFill>
              <a:srgbClr val="ffd966"/>
            </a:solidFill>
            <a:ln>
              <a:noFill/>
            </a:ln>
          </p:spPr>
          <p:style>
            <a:lnRef idx="0"/>
            <a:fillRef idx="0"/>
            <a:effectRef idx="0"/>
            <a:fontRef idx="minor"/>
          </p:style>
        </p:sp>
        <p:sp>
          <p:nvSpPr>
            <p:cNvPr id="952" name="CustomShape 105"/>
            <p:cNvSpPr/>
            <p:nvPr/>
          </p:nvSpPr>
          <p:spPr>
            <a:xfrm>
              <a:off x="8889120" y="1208520"/>
              <a:ext cx="100800" cy="33840"/>
            </a:xfrm>
            <a:custGeom>
              <a:avLst/>
              <a:gdLst/>
              <a:ahLst/>
              <a:rect l="l" t="t" r="r" b="b"/>
              <a:pathLst>
                <a:path w="120000" h="120000">
                  <a:moveTo>
                    <a:pt x="119052" y="106771"/>
                  </a:moveTo>
                  <a:cubicBezTo>
                    <a:pt x="117986" y="114960"/>
                    <a:pt x="115024" y="120000"/>
                    <a:pt x="112300" y="117480"/>
                  </a:cubicBezTo>
                  <a:lnTo>
                    <a:pt x="4383" y="32125"/>
                  </a:lnTo>
                  <a:cubicBezTo>
                    <a:pt x="1658" y="30236"/>
                    <a:pt x="0" y="21417"/>
                    <a:pt x="947" y="13543"/>
                  </a:cubicBezTo>
                  <a:lnTo>
                    <a:pt x="947" y="13543"/>
                  </a:lnTo>
                  <a:cubicBezTo>
                    <a:pt x="2013" y="5354"/>
                    <a:pt x="4975" y="0"/>
                    <a:pt x="7699" y="2834"/>
                  </a:cubicBezTo>
                  <a:lnTo>
                    <a:pt x="115616" y="88188"/>
                  </a:lnTo>
                  <a:cubicBezTo>
                    <a:pt x="118696" y="90078"/>
                    <a:pt x="120000" y="97952"/>
                    <a:pt x="119052" y="106771"/>
                  </a:cubicBezTo>
                  <a:lnTo>
                    <a:pt x="119052" y="106771"/>
                  </a:lnTo>
                  <a:close/>
                </a:path>
              </a:pathLst>
            </a:custGeom>
            <a:solidFill>
              <a:srgbClr val="ffd966"/>
            </a:solidFill>
            <a:ln>
              <a:noFill/>
            </a:ln>
          </p:spPr>
          <p:style>
            <a:lnRef idx="0"/>
            <a:fillRef idx="0"/>
            <a:effectRef idx="0"/>
            <a:fontRef idx="minor"/>
          </p:style>
        </p:sp>
        <p:sp>
          <p:nvSpPr>
            <p:cNvPr id="953" name="CustomShape 106"/>
            <p:cNvSpPr/>
            <p:nvPr/>
          </p:nvSpPr>
          <p:spPr>
            <a:xfrm>
              <a:off x="8885160" y="1220760"/>
              <a:ext cx="101520" cy="34560"/>
            </a:xfrm>
            <a:custGeom>
              <a:avLst/>
              <a:gdLst/>
              <a:ahLst/>
              <a:rect l="l" t="t" r="r" b="b"/>
              <a:pathLst>
                <a:path w="120000" h="120000">
                  <a:moveTo>
                    <a:pt x="118934" y="106456"/>
                  </a:moveTo>
                  <a:cubicBezTo>
                    <a:pt x="117988" y="114645"/>
                    <a:pt x="114911" y="120000"/>
                    <a:pt x="112307" y="117165"/>
                  </a:cubicBezTo>
                  <a:lnTo>
                    <a:pt x="4378" y="31811"/>
                  </a:lnTo>
                  <a:cubicBezTo>
                    <a:pt x="1656" y="30236"/>
                    <a:pt x="0" y="21102"/>
                    <a:pt x="1065" y="13228"/>
                  </a:cubicBezTo>
                  <a:lnTo>
                    <a:pt x="1065" y="13228"/>
                  </a:lnTo>
                  <a:cubicBezTo>
                    <a:pt x="2011" y="5354"/>
                    <a:pt x="5088" y="0"/>
                    <a:pt x="7692" y="2519"/>
                  </a:cubicBezTo>
                  <a:lnTo>
                    <a:pt x="115621" y="87874"/>
                  </a:lnTo>
                  <a:cubicBezTo>
                    <a:pt x="118224" y="89763"/>
                    <a:pt x="120000" y="98582"/>
                    <a:pt x="118934" y="106456"/>
                  </a:cubicBezTo>
                  <a:lnTo>
                    <a:pt x="118934" y="106456"/>
                  </a:lnTo>
                  <a:close/>
                </a:path>
              </a:pathLst>
            </a:custGeom>
            <a:solidFill>
              <a:srgbClr val="ffd966"/>
            </a:solidFill>
            <a:ln>
              <a:noFill/>
            </a:ln>
          </p:spPr>
          <p:style>
            <a:lnRef idx="0"/>
            <a:fillRef idx="0"/>
            <a:effectRef idx="0"/>
            <a:fontRef idx="minor"/>
          </p:style>
        </p:sp>
        <p:sp>
          <p:nvSpPr>
            <p:cNvPr id="954" name="CustomShape 107"/>
            <p:cNvSpPr/>
            <p:nvPr/>
          </p:nvSpPr>
          <p:spPr>
            <a:xfrm>
              <a:off x="8880840" y="1233720"/>
              <a:ext cx="101520" cy="34560"/>
            </a:xfrm>
            <a:custGeom>
              <a:avLst/>
              <a:gdLst/>
              <a:ahLst/>
              <a:rect l="l" t="t" r="r" b="b"/>
              <a:pathLst>
                <a:path w="120000" h="120000">
                  <a:moveTo>
                    <a:pt x="119052" y="106771"/>
                  </a:moveTo>
                  <a:cubicBezTo>
                    <a:pt x="117986" y="114645"/>
                    <a:pt x="115024" y="120000"/>
                    <a:pt x="112300" y="117165"/>
                  </a:cubicBezTo>
                  <a:lnTo>
                    <a:pt x="4383" y="31811"/>
                  </a:lnTo>
                  <a:cubicBezTo>
                    <a:pt x="1658" y="30236"/>
                    <a:pt x="0" y="21417"/>
                    <a:pt x="947" y="13228"/>
                  </a:cubicBezTo>
                  <a:lnTo>
                    <a:pt x="947" y="13228"/>
                  </a:lnTo>
                  <a:cubicBezTo>
                    <a:pt x="2013" y="5354"/>
                    <a:pt x="4975" y="0"/>
                    <a:pt x="7699" y="2519"/>
                  </a:cubicBezTo>
                  <a:lnTo>
                    <a:pt x="115735" y="87874"/>
                  </a:lnTo>
                  <a:cubicBezTo>
                    <a:pt x="118341" y="89763"/>
                    <a:pt x="120000" y="98582"/>
                    <a:pt x="119052" y="106771"/>
                  </a:cubicBezTo>
                  <a:lnTo>
                    <a:pt x="119052" y="106771"/>
                  </a:lnTo>
                  <a:close/>
                </a:path>
              </a:pathLst>
            </a:custGeom>
            <a:solidFill>
              <a:srgbClr val="ffd966"/>
            </a:solidFill>
            <a:ln>
              <a:noFill/>
            </a:ln>
          </p:spPr>
          <p:style>
            <a:lnRef idx="0"/>
            <a:fillRef idx="0"/>
            <a:effectRef idx="0"/>
            <a:fontRef idx="minor"/>
          </p:style>
        </p:sp>
        <p:sp>
          <p:nvSpPr>
            <p:cNvPr id="955" name="CustomShape 108"/>
            <p:cNvSpPr/>
            <p:nvPr/>
          </p:nvSpPr>
          <p:spPr>
            <a:xfrm>
              <a:off x="8877600" y="1245240"/>
              <a:ext cx="100440" cy="30960"/>
            </a:xfrm>
            <a:custGeom>
              <a:avLst/>
              <a:gdLst/>
              <a:ahLst/>
              <a:rect l="l" t="t" r="r" b="b"/>
              <a:pathLst>
                <a:path w="120000" h="120000">
                  <a:moveTo>
                    <a:pt x="119281" y="111279"/>
                  </a:moveTo>
                  <a:cubicBezTo>
                    <a:pt x="118682" y="117209"/>
                    <a:pt x="115928" y="120000"/>
                    <a:pt x="113173" y="117209"/>
                  </a:cubicBezTo>
                  <a:lnTo>
                    <a:pt x="4670" y="23720"/>
                  </a:lnTo>
                  <a:cubicBezTo>
                    <a:pt x="2035" y="21627"/>
                    <a:pt x="0" y="14651"/>
                    <a:pt x="718" y="8720"/>
                  </a:cubicBezTo>
                  <a:lnTo>
                    <a:pt x="718" y="8720"/>
                  </a:lnTo>
                  <a:cubicBezTo>
                    <a:pt x="1317" y="3139"/>
                    <a:pt x="4071" y="0"/>
                    <a:pt x="6706" y="3139"/>
                  </a:cubicBezTo>
                  <a:lnTo>
                    <a:pt x="115209" y="96627"/>
                  </a:lnTo>
                  <a:cubicBezTo>
                    <a:pt x="118323" y="99418"/>
                    <a:pt x="120000" y="105348"/>
                    <a:pt x="119281" y="111279"/>
                  </a:cubicBezTo>
                  <a:lnTo>
                    <a:pt x="119281" y="111279"/>
                  </a:lnTo>
                  <a:close/>
                </a:path>
              </a:pathLst>
            </a:custGeom>
            <a:solidFill>
              <a:srgbClr val="ffd966"/>
            </a:solidFill>
            <a:ln>
              <a:noFill/>
            </a:ln>
          </p:spPr>
          <p:style>
            <a:lnRef idx="0"/>
            <a:fillRef idx="0"/>
            <a:effectRef idx="0"/>
            <a:fontRef idx="minor"/>
          </p:style>
        </p:sp>
        <p:sp>
          <p:nvSpPr>
            <p:cNvPr id="956" name="CustomShape 109"/>
            <p:cNvSpPr/>
            <p:nvPr/>
          </p:nvSpPr>
          <p:spPr>
            <a:xfrm>
              <a:off x="8893080" y="1195560"/>
              <a:ext cx="102240" cy="34560"/>
            </a:xfrm>
            <a:custGeom>
              <a:avLst/>
              <a:gdLst/>
              <a:ahLst/>
              <a:rect l="l" t="t" r="r" b="b"/>
              <a:pathLst>
                <a:path w="120000" h="120000">
                  <a:moveTo>
                    <a:pt x="118948" y="106875"/>
                  </a:moveTo>
                  <a:cubicBezTo>
                    <a:pt x="118013" y="114687"/>
                    <a:pt x="115092" y="120000"/>
                    <a:pt x="112405" y="117500"/>
                  </a:cubicBezTo>
                  <a:lnTo>
                    <a:pt x="4206" y="31875"/>
                  </a:lnTo>
                  <a:cubicBezTo>
                    <a:pt x="1635" y="30000"/>
                    <a:pt x="0" y="21250"/>
                    <a:pt x="934" y="13437"/>
                  </a:cubicBezTo>
                  <a:lnTo>
                    <a:pt x="934" y="13437"/>
                  </a:lnTo>
                  <a:cubicBezTo>
                    <a:pt x="1869" y="5312"/>
                    <a:pt x="4907" y="0"/>
                    <a:pt x="7478" y="2812"/>
                  </a:cubicBezTo>
                  <a:lnTo>
                    <a:pt x="115676" y="88437"/>
                  </a:lnTo>
                  <a:cubicBezTo>
                    <a:pt x="118364" y="90000"/>
                    <a:pt x="120000" y="98750"/>
                    <a:pt x="118948" y="106875"/>
                  </a:cubicBezTo>
                  <a:lnTo>
                    <a:pt x="118948" y="106875"/>
                  </a:lnTo>
                  <a:close/>
                </a:path>
              </a:pathLst>
            </a:custGeom>
            <a:solidFill>
              <a:srgbClr val="ffd966"/>
            </a:solidFill>
            <a:ln>
              <a:noFill/>
            </a:ln>
          </p:spPr>
          <p:style>
            <a:lnRef idx="0"/>
            <a:fillRef idx="0"/>
            <a:effectRef idx="0"/>
            <a:fontRef idx="minor"/>
          </p:style>
        </p:sp>
        <p:sp>
          <p:nvSpPr>
            <p:cNvPr id="957" name="CustomShape 110"/>
            <p:cNvSpPr/>
            <p:nvPr/>
          </p:nvSpPr>
          <p:spPr>
            <a:xfrm>
              <a:off x="8895960" y="940320"/>
              <a:ext cx="210240" cy="251640"/>
            </a:xfrm>
            <a:custGeom>
              <a:avLst/>
              <a:gdLst/>
              <a:ahLst/>
              <a:rect l="l" t="t" r="r" b="b"/>
              <a:pathLst>
                <a:path w="120000" h="120000">
                  <a:moveTo>
                    <a:pt x="76348" y="3684"/>
                  </a:moveTo>
                  <a:lnTo>
                    <a:pt x="72182" y="2687"/>
                  </a:lnTo>
                  <a:cubicBezTo>
                    <a:pt x="57974" y="0"/>
                    <a:pt x="44450" y="1213"/>
                    <a:pt x="31269" y="6849"/>
                  </a:cubicBezTo>
                  <a:cubicBezTo>
                    <a:pt x="25962" y="9060"/>
                    <a:pt x="20313" y="11618"/>
                    <a:pt x="15634" y="15780"/>
                  </a:cubicBezTo>
                  <a:cubicBezTo>
                    <a:pt x="10499" y="20289"/>
                    <a:pt x="6790" y="25187"/>
                    <a:pt x="4222" y="31083"/>
                  </a:cubicBezTo>
                  <a:lnTo>
                    <a:pt x="3081" y="33988"/>
                  </a:lnTo>
                  <a:cubicBezTo>
                    <a:pt x="684" y="41835"/>
                    <a:pt x="0" y="48208"/>
                    <a:pt x="1141" y="53843"/>
                  </a:cubicBezTo>
                  <a:cubicBezTo>
                    <a:pt x="2282" y="59436"/>
                    <a:pt x="3880" y="64942"/>
                    <a:pt x="5477" y="70231"/>
                  </a:cubicBezTo>
                  <a:lnTo>
                    <a:pt x="6162" y="72442"/>
                  </a:lnTo>
                  <a:cubicBezTo>
                    <a:pt x="6447" y="73656"/>
                    <a:pt x="6961" y="74869"/>
                    <a:pt x="7246" y="76083"/>
                  </a:cubicBezTo>
                  <a:cubicBezTo>
                    <a:pt x="8901" y="81112"/>
                    <a:pt x="10841" y="86748"/>
                    <a:pt x="10499" y="92861"/>
                  </a:cubicBezTo>
                  <a:cubicBezTo>
                    <a:pt x="10328" y="95419"/>
                    <a:pt x="9700" y="98106"/>
                    <a:pt x="9186" y="100708"/>
                  </a:cubicBezTo>
                  <a:cubicBezTo>
                    <a:pt x="8901" y="102052"/>
                    <a:pt x="8559" y="103265"/>
                    <a:pt x="8388" y="104609"/>
                  </a:cubicBezTo>
                  <a:cubicBezTo>
                    <a:pt x="8102" y="106213"/>
                    <a:pt x="9015" y="108034"/>
                    <a:pt x="10328" y="109725"/>
                  </a:cubicBezTo>
                  <a:cubicBezTo>
                    <a:pt x="15805" y="110852"/>
                    <a:pt x="21740" y="112066"/>
                    <a:pt x="28701" y="113670"/>
                  </a:cubicBezTo>
                  <a:cubicBezTo>
                    <a:pt x="33209" y="114624"/>
                    <a:pt x="37888" y="115751"/>
                    <a:pt x="42396" y="116835"/>
                  </a:cubicBezTo>
                  <a:cubicBezTo>
                    <a:pt x="46904" y="117962"/>
                    <a:pt x="51583" y="118916"/>
                    <a:pt x="56091" y="120000"/>
                  </a:cubicBezTo>
                  <a:cubicBezTo>
                    <a:pt x="58487" y="118569"/>
                    <a:pt x="60427" y="115361"/>
                    <a:pt x="62368" y="112326"/>
                  </a:cubicBezTo>
                  <a:cubicBezTo>
                    <a:pt x="63794" y="109855"/>
                    <a:pt x="65392" y="107427"/>
                    <a:pt x="67332" y="105216"/>
                  </a:cubicBezTo>
                  <a:cubicBezTo>
                    <a:pt x="71669" y="100578"/>
                    <a:pt x="76975" y="96416"/>
                    <a:pt x="81825" y="92861"/>
                  </a:cubicBezTo>
                  <a:cubicBezTo>
                    <a:pt x="82967" y="91994"/>
                    <a:pt x="84108" y="91040"/>
                    <a:pt x="85192" y="90173"/>
                  </a:cubicBezTo>
                  <a:lnTo>
                    <a:pt x="89871" y="86618"/>
                  </a:lnTo>
                  <a:cubicBezTo>
                    <a:pt x="100199" y="78771"/>
                    <a:pt x="109843" y="71445"/>
                    <a:pt x="115663" y="58959"/>
                  </a:cubicBezTo>
                  <a:lnTo>
                    <a:pt x="115948" y="57875"/>
                  </a:lnTo>
                  <a:cubicBezTo>
                    <a:pt x="120000" y="46127"/>
                    <a:pt x="118402" y="35245"/>
                    <a:pt x="110984" y="24841"/>
                  </a:cubicBezTo>
                  <a:cubicBezTo>
                    <a:pt x="104079" y="15043"/>
                    <a:pt x="92439" y="7933"/>
                    <a:pt x="76348" y="3684"/>
                  </a:cubicBezTo>
                  <a:close/>
                </a:path>
              </a:pathLst>
            </a:custGeom>
            <a:solidFill>
              <a:srgbClr val="f18d87"/>
            </a:solidFill>
            <a:ln>
              <a:noFill/>
            </a:ln>
          </p:spPr>
          <p:style>
            <a:lnRef idx="0"/>
            <a:fillRef idx="0"/>
            <a:effectRef idx="0"/>
            <a:fontRef idx="minor"/>
          </p:style>
        </p:sp>
        <p:sp>
          <p:nvSpPr>
            <p:cNvPr id="958" name="CustomShape 111"/>
            <p:cNvSpPr/>
            <p:nvPr/>
          </p:nvSpPr>
          <p:spPr>
            <a:xfrm>
              <a:off x="8895960" y="940320"/>
              <a:ext cx="210240" cy="251640"/>
            </a:xfrm>
            <a:custGeom>
              <a:avLst/>
              <a:gdLst/>
              <a:ahLst/>
              <a:rect l="l" t="t" r="r" b="b"/>
              <a:pathLst>
                <a:path w="120000" h="120000">
                  <a:moveTo>
                    <a:pt x="110984" y="24710"/>
                  </a:moveTo>
                  <a:cubicBezTo>
                    <a:pt x="104079" y="15043"/>
                    <a:pt x="92439" y="8063"/>
                    <a:pt x="76348" y="3684"/>
                  </a:cubicBezTo>
                  <a:lnTo>
                    <a:pt x="72182" y="2687"/>
                  </a:lnTo>
                  <a:cubicBezTo>
                    <a:pt x="57974" y="0"/>
                    <a:pt x="44621" y="1213"/>
                    <a:pt x="31269" y="6849"/>
                  </a:cubicBezTo>
                  <a:cubicBezTo>
                    <a:pt x="25962" y="9060"/>
                    <a:pt x="20313" y="11618"/>
                    <a:pt x="15634" y="15780"/>
                  </a:cubicBezTo>
                  <a:cubicBezTo>
                    <a:pt x="10499" y="20289"/>
                    <a:pt x="6790" y="25187"/>
                    <a:pt x="4222" y="31083"/>
                  </a:cubicBezTo>
                  <a:lnTo>
                    <a:pt x="3081" y="33988"/>
                  </a:lnTo>
                  <a:cubicBezTo>
                    <a:pt x="684" y="41835"/>
                    <a:pt x="0" y="48208"/>
                    <a:pt x="1141" y="53843"/>
                  </a:cubicBezTo>
                  <a:cubicBezTo>
                    <a:pt x="2282" y="59436"/>
                    <a:pt x="3880" y="64942"/>
                    <a:pt x="5477" y="70231"/>
                  </a:cubicBezTo>
                  <a:lnTo>
                    <a:pt x="6162" y="72442"/>
                  </a:lnTo>
                  <a:cubicBezTo>
                    <a:pt x="6447" y="73656"/>
                    <a:pt x="6961" y="74869"/>
                    <a:pt x="7246" y="76083"/>
                  </a:cubicBezTo>
                  <a:cubicBezTo>
                    <a:pt x="8901" y="81112"/>
                    <a:pt x="10841" y="86748"/>
                    <a:pt x="10499" y="92861"/>
                  </a:cubicBezTo>
                  <a:cubicBezTo>
                    <a:pt x="10328" y="95419"/>
                    <a:pt x="9700" y="98106"/>
                    <a:pt x="9186" y="100708"/>
                  </a:cubicBezTo>
                  <a:cubicBezTo>
                    <a:pt x="8901" y="102052"/>
                    <a:pt x="8559" y="103265"/>
                    <a:pt x="8388" y="104609"/>
                  </a:cubicBezTo>
                  <a:cubicBezTo>
                    <a:pt x="8102" y="106213"/>
                    <a:pt x="9015" y="108034"/>
                    <a:pt x="10328" y="109725"/>
                  </a:cubicBezTo>
                  <a:cubicBezTo>
                    <a:pt x="15805" y="110852"/>
                    <a:pt x="21740" y="112066"/>
                    <a:pt x="28701" y="113670"/>
                  </a:cubicBezTo>
                  <a:cubicBezTo>
                    <a:pt x="33209" y="114624"/>
                    <a:pt x="37888" y="115751"/>
                    <a:pt x="42396" y="116835"/>
                  </a:cubicBezTo>
                  <a:cubicBezTo>
                    <a:pt x="46904" y="117962"/>
                    <a:pt x="51583" y="118916"/>
                    <a:pt x="56091" y="120000"/>
                  </a:cubicBezTo>
                  <a:cubicBezTo>
                    <a:pt x="58487" y="118569"/>
                    <a:pt x="60427" y="115361"/>
                    <a:pt x="62368" y="112326"/>
                  </a:cubicBezTo>
                  <a:cubicBezTo>
                    <a:pt x="63794" y="109855"/>
                    <a:pt x="65392" y="107427"/>
                    <a:pt x="67332" y="105216"/>
                  </a:cubicBezTo>
                  <a:cubicBezTo>
                    <a:pt x="71669" y="100578"/>
                    <a:pt x="76975" y="96416"/>
                    <a:pt x="81825" y="92861"/>
                  </a:cubicBezTo>
                  <a:cubicBezTo>
                    <a:pt x="82967" y="91994"/>
                    <a:pt x="84108" y="91040"/>
                    <a:pt x="85192" y="90173"/>
                  </a:cubicBezTo>
                  <a:lnTo>
                    <a:pt x="89871" y="86618"/>
                  </a:lnTo>
                  <a:cubicBezTo>
                    <a:pt x="100199" y="78771"/>
                    <a:pt x="109843" y="71445"/>
                    <a:pt x="115663" y="58959"/>
                  </a:cubicBezTo>
                  <a:lnTo>
                    <a:pt x="116119" y="57875"/>
                  </a:lnTo>
                  <a:cubicBezTo>
                    <a:pt x="120000" y="45997"/>
                    <a:pt x="118402" y="35115"/>
                    <a:pt x="110984" y="24710"/>
                  </a:cubicBezTo>
                  <a:close/>
                </a:path>
              </a:pathLst>
            </a:custGeom>
            <a:solidFill>
              <a:srgbClr val="e83e33"/>
            </a:solidFill>
            <a:ln>
              <a:noFill/>
            </a:ln>
          </p:spPr>
          <p:style>
            <a:lnRef idx="0"/>
            <a:fillRef idx="0"/>
            <a:effectRef idx="0"/>
            <a:fontRef idx="minor"/>
          </p:style>
        </p:sp>
        <p:sp>
          <p:nvSpPr>
            <p:cNvPr id="959" name="CustomShape 112"/>
            <p:cNvSpPr/>
            <p:nvPr/>
          </p:nvSpPr>
          <p:spPr>
            <a:xfrm>
              <a:off x="8895960" y="939960"/>
              <a:ext cx="210240" cy="251640"/>
            </a:xfrm>
            <a:custGeom>
              <a:avLst/>
              <a:gdLst/>
              <a:ahLst/>
              <a:rect l="l" t="t" r="r" b="b"/>
              <a:pathLst>
                <a:path w="120000" h="120000">
                  <a:moveTo>
                    <a:pt x="89871" y="86587"/>
                  </a:moveTo>
                  <a:lnTo>
                    <a:pt x="85192" y="90140"/>
                  </a:lnTo>
                  <a:cubicBezTo>
                    <a:pt x="84108" y="91007"/>
                    <a:pt x="82967" y="91874"/>
                    <a:pt x="81825" y="92827"/>
                  </a:cubicBezTo>
                  <a:cubicBezTo>
                    <a:pt x="77146" y="96511"/>
                    <a:pt x="71669" y="100541"/>
                    <a:pt x="67332" y="105178"/>
                  </a:cubicBezTo>
                  <a:cubicBezTo>
                    <a:pt x="65392" y="107388"/>
                    <a:pt x="63794" y="109859"/>
                    <a:pt x="62368" y="112286"/>
                  </a:cubicBezTo>
                  <a:cubicBezTo>
                    <a:pt x="60427" y="115449"/>
                    <a:pt x="58487" y="118656"/>
                    <a:pt x="56091" y="120000"/>
                  </a:cubicBezTo>
                  <a:cubicBezTo>
                    <a:pt x="51412" y="118873"/>
                    <a:pt x="46904" y="117919"/>
                    <a:pt x="42396" y="116793"/>
                  </a:cubicBezTo>
                  <a:cubicBezTo>
                    <a:pt x="37717" y="115709"/>
                    <a:pt x="33209" y="114712"/>
                    <a:pt x="28701" y="113629"/>
                  </a:cubicBezTo>
                  <a:cubicBezTo>
                    <a:pt x="21740" y="112026"/>
                    <a:pt x="15805" y="110812"/>
                    <a:pt x="10328" y="109729"/>
                  </a:cubicBezTo>
                  <a:cubicBezTo>
                    <a:pt x="9015" y="107995"/>
                    <a:pt x="8216" y="106175"/>
                    <a:pt x="8388" y="104572"/>
                  </a:cubicBezTo>
                  <a:cubicBezTo>
                    <a:pt x="8559" y="103358"/>
                    <a:pt x="8901" y="102015"/>
                    <a:pt x="9186" y="100671"/>
                  </a:cubicBezTo>
                  <a:cubicBezTo>
                    <a:pt x="9871" y="98114"/>
                    <a:pt x="10328" y="95427"/>
                    <a:pt x="10499" y="92827"/>
                  </a:cubicBezTo>
                  <a:cubicBezTo>
                    <a:pt x="10841" y="86717"/>
                    <a:pt x="8901" y="81083"/>
                    <a:pt x="7246" y="76099"/>
                  </a:cubicBezTo>
                  <a:cubicBezTo>
                    <a:pt x="6961" y="74842"/>
                    <a:pt x="6447" y="73629"/>
                    <a:pt x="6162" y="72416"/>
                  </a:cubicBezTo>
                  <a:lnTo>
                    <a:pt x="5477" y="70205"/>
                  </a:lnTo>
                  <a:cubicBezTo>
                    <a:pt x="3880" y="64962"/>
                    <a:pt x="2282" y="59458"/>
                    <a:pt x="1141" y="53824"/>
                  </a:cubicBezTo>
                  <a:cubicBezTo>
                    <a:pt x="0" y="48190"/>
                    <a:pt x="684" y="41820"/>
                    <a:pt x="3081" y="34019"/>
                  </a:cubicBezTo>
                  <a:lnTo>
                    <a:pt x="4222" y="31072"/>
                  </a:lnTo>
                  <a:cubicBezTo>
                    <a:pt x="6790" y="25308"/>
                    <a:pt x="10499" y="20325"/>
                    <a:pt x="15634" y="15774"/>
                  </a:cubicBezTo>
                  <a:cubicBezTo>
                    <a:pt x="20313" y="11744"/>
                    <a:pt x="25962" y="9057"/>
                    <a:pt x="31269" y="6847"/>
                  </a:cubicBezTo>
                  <a:cubicBezTo>
                    <a:pt x="44621" y="1343"/>
                    <a:pt x="57974" y="0"/>
                    <a:pt x="72182" y="2686"/>
                  </a:cubicBezTo>
                  <a:lnTo>
                    <a:pt x="76348" y="3683"/>
                  </a:lnTo>
                  <a:cubicBezTo>
                    <a:pt x="92439" y="7973"/>
                    <a:pt x="104194" y="15037"/>
                    <a:pt x="110984" y="24702"/>
                  </a:cubicBezTo>
                  <a:cubicBezTo>
                    <a:pt x="118402" y="35102"/>
                    <a:pt x="120000" y="45980"/>
                    <a:pt x="115948" y="57724"/>
                  </a:cubicBezTo>
                  <a:lnTo>
                    <a:pt x="115492" y="58851"/>
                  </a:lnTo>
                  <a:cubicBezTo>
                    <a:pt x="109843" y="71419"/>
                    <a:pt x="100199" y="78786"/>
                    <a:pt x="89871" y="86587"/>
                  </a:cubicBezTo>
                  <a:close/>
                </a:path>
              </a:pathLst>
            </a:custGeom>
            <a:solidFill>
              <a:srgbClr val="ffd966"/>
            </a:solidFill>
            <a:ln>
              <a:noFill/>
            </a:ln>
          </p:spPr>
          <p:style>
            <a:lnRef idx="0"/>
            <a:fillRef idx="0"/>
            <a:effectRef idx="0"/>
            <a:fontRef idx="minor"/>
          </p:style>
        </p:sp>
      </p:grpSp>
      <p:sp>
        <p:nvSpPr>
          <p:cNvPr id="960" name="CustomShape 113"/>
          <p:cNvSpPr/>
          <p:nvPr/>
        </p:nvSpPr>
        <p:spPr>
          <a:xfrm>
            <a:off x="718560" y="1927080"/>
            <a:ext cx="7360920" cy="2493000"/>
          </a:xfrm>
          <a:prstGeom prst="rect">
            <a:avLst/>
          </a:prstGeom>
          <a:noFill/>
          <a:ln>
            <a:noFill/>
          </a:ln>
        </p:spPr>
        <p:style>
          <a:lnRef idx="0"/>
          <a:fillRef idx="0"/>
          <a:effectRef idx="0"/>
          <a:fontRef idx="minor"/>
        </p:style>
        <p:txBody>
          <a:bodyPr tIns="91440" bIns="91440"/>
          <a:p>
            <a:pPr>
              <a:lnSpc>
                <a:spcPct val="100000"/>
              </a:lnSpc>
            </a:pPr>
            <a:r>
              <a:rPr b="1" lang="ca-ES" sz="3800" spc="-1" strike="noStrike">
                <a:solidFill>
                  <a:srgbClr val="595959"/>
                </a:solidFill>
                <a:latin typeface="Raleway"/>
                <a:ea typeface="Raleway"/>
              </a:rPr>
              <a:t>Vamos Practicar!!</a:t>
            </a:r>
            <a:endParaRPr b="0" lang="ca-ES" sz="3800" spc="-1" strike="noStrike">
              <a:latin typeface="Arial"/>
            </a:endParaRPr>
          </a:p>
          <a:p>
            <a:pPr>
              <a:lnSpc>
                <a:spcPct val="100000"/>
              </a:lnSpc>
            </a:pPr>
            <a:endParaRPr b="0" lang="ca-ES" sz="3800" spc="-1" strike="noStrike">
              <a:latin typeface="Arial"/>
            </a:endParaRPr>
          </a:p>
          <a:p>
            <a:pPr>
              <a:lnSpc>
                <a:spcPct val="100000"/>
              </a:lnSpc>
            </a:pPr>
            <a:r>
              <a:rPr b="1" lang="ca-ES" sz="3800" spc="-1" strike="noStrike">
                <a:solidFill>
                  <a:srgbClr val="595959"/>
                </a:solidFill>
                <a:latin typeface="Raleway"/>
                <a:ea typeface="Raleway"/>
              </a:rPr>
              <a:t>Descargamos proyecto:</a:t>
            </a:r>
            <a:endParaRPr b="0" lang="ca-ES" sz="3800" spc="-1" strike="noStrike">
              <a:latin typeface="Arial"/>
            </a:endParaRPr>
          </a:p>
          <a:p>
            <a:pPr>
              <a:lnSpc>
                <a:spcPct val="100000"/>
              </a:lnSpc>
            </a:pPr>
            <a:r>
              <a:rPr b="0" lang="ca-ES" sz="2400" spc="-1" strike="noStrike" u="sng">
                <a:solidFill>
                  <a:srgbClr val="0097a7"/>
                </a:solidFill>
                <a:uFillTx/>
                <a:latin typeface="Arial"/>
                <a:ea typeface="Arial"/>
              </a:rPr>
              <a:t>https://github.com/opendatabcn/2.9.automatizada</a:t>
            </a:r>
            <a:endParaRPr b="0" lang="ca-ES" sz="2400" spc="-1" strike="noStrike">
              <a:latin typeface="Arial"/>
            </a:endParaRPr>
          </a:p>
          <a:p>
            <a:pPr>
              <a:lnSpc>
                <a:spcPct val="100000"/>
              </a:lnSpc>
            </a:pPr>
            <a:endParaRPr b="0" lang="ca-ES" sz="2400" spc="-1" strike="noStrike">
              <a:latin typeface="Arial"/>
            </a:endParaRPr>
          </a:p>
          <a:p>
            <a:pPr>
              <a:lnSpc>
                <a:spcPct val="100000"/>
              </a:lnSpc>
            </a:pPr>
            <a:endParaRPr b="0" lang="ca-ES" sz="2400" spc="-1" strike="noStrike">
              <a:latin typeface="Arial"/>
            </a:endParaRPr>
          </a:p>
          <a:p>
            <a:pPr>
              <a:lnSpc>
                <a:spcPct val="100000"/>
              </a:lnSpc>
            </a:pPr>
            <a:endParaRPr b="0" lang="ca-ES" sz="2400" spc="-1" strike="noStrike">
              <a:latin typeface="Arial"/>
            </a:endParaRPr>
          </a:p>
        </p:txBody>
      </p:sp>
    </p:spTree>
  </p:cSld>
  <p:timing>
    <p:tnLst>
      <p:par>
        <p:cTn id="65" dur="indefinite" restart="never" nodeType="tmRoot">
          <p:childTnLst>
            <p:seq>
              <p:cTn id="66" dur="indefinite"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1" name="CustomShape 1"/>
          <p:cNvSpPr/>
          <p:nvPr/>
        </p:nvSpPr>
        <p:spPr>
          <a:xfrm>
            <a:off x="5040360" y="5722920"/>
            <a:ext cx="304560" cy="304560"/>
          </a:xfrm>
          <a:prstGeom prst="rect">
            <a:avLst/>
          </a:prstGeom>
          <a:noFill/>
          <a:ln>
            <a:noFill/>
          </a:ln>
        </p:spPr>
        <p:style>
          <a:lnRef idx="0"/>
          <a:fillRef idx="0"/>
          <a:effectRef idx="0"/>
          <a:fontRef idx="minor"/>
        </p:style>
      </p:sp>
      <p:sp>
        <p:nvSpPr>
          <p:cNvPr id="962" name="CustomShape 2"/>
          <p:cNvSpPr/>
          <p:nvPr/>
        </p:nvSpPr>
        <p:spPr>
          <a:xfrm>
            <a:off x="0" y="200160"/>
            <a:ext cx="6163560" cy="1179360"/>
          </a:xfrm>
          <a:prstGeom prst="rect">
            <a:avLst/>
          </a:prstGeom>
          <a:noFill/>
          <a:ln>
            <a:noFill/>
          </a:ln>
        </p:spPr>
        <p:style>
          <a:lnRef idx="0"/>
          <a:fillRef idx="0"/>
          <a:effectRef idx="0"/>
          <a:fontRef idx="minor"/>
        </p:style>
        <p:txBody>
          <a:bodyPr tIns="91440" bIns="91440"/>
          <a:p>
            <a:pPr algn="ctr">
              <a:lnSpc>
                <a:spcPct val="100000"/>
              </a:lnSpc>
            </a:pPr>
            <a:r>
              <a:rPr b="1" lang="ca-ES" sz="6000" spc="-1" strike="noStrike">
                <a:solidFill>
                  <a:srgbClr val="2cace9"/>
                </a:solidFill>
                <a:latin typeface="Raleway"/>
                <a:ea typeface="Raleway"/>
              </a:rPr>
              <a:t>Actividad</a:t>
            </a:r>
            <a:endParaRPr b="0" lang="ca-ES" sz="6000" spc="-1" strike="noStrike">
              <a:latin typeface="Arial"/>
            </a:endParaRPr>
          </a:p>
        </p:txBody>
      </p:sp>
      <p:grpSp>
        <p:nvGrpSpPr>
          <p:cNvPr id="963" name="Group 3"/>
          <p:cNvGrpSpPr/>
          <p:nvPr/>
        </p:nvGrpSpPr>
        <p:grpSpPr>
          <a:xfrm>
            <a:off x="6798240" y="550080"/>
            <a:ext cx="3030480" cy="2753640"/>
            <a:chOff x="6798240" y="550080"/>
            <a:chExt cx="3030480" cy="2753640"/>
          </a:xfrm>
        </p:grpSpPr>
        <p:sp>
          <p:nvSpPr>
            <p:cNvPr id="964" name="CustomShape 4"/>
            <p:cNvSpPr/>
            <p:nvPr/>
          </p:nvSpPr>
          <p:spPr>
            <a:xfrm>
              <a:off x="6798240" y="550080"/>
              <a:ext cx="3030480" cy="2753640"/>
            </a:xfrm>
            <a:prstGeom prst="ellipse">
              <a:avLst/>
            </a:prstGeom>
            <a:solidFill>
              <a:srgbClr val="eeeeee">
                <a:alpha val="61000"/>
              </a:srgbClr>
            </a:solidFill>
            <a:ln>
              <a:noFill/>
            </a:ln>
          </p:spPr>
          <p:style>
            <a:lnRef idx="0"/>
            <a:fillRef idx="0"/>
            <a:effectRef idx="0"/>
            <a:fontRef idx="minor"/>
          </p:style>
        </p:sp>
        <p:sp>
          <p:nvSpPr>
            <p:cNvPr id="965" name="CustomShape 5"/>
            <p:cNvSpPr/>
            <p:nvPr/>
          </p:nvSpPr>
          <p:spPr>
            <a:xfrm>
              <a:off x="8846280" y="938520"/>
              <a:ext cx="6840" cy="3960"/>
            </a:xfrm>
            <a:custGeom>
              <a:avLst/>
              <a:gdLst/>
              <a:ahLst/>
              <a:rect l="l" t="t" r="r" b="b"/>
              <a:pathLst>
                <a:path w="120000" h="120000">
                  <a:moveTo>
                    <a:pt x="120000" y="120000"/>
                  </a:moveTo>
                  <a:cubicBezTo>
                    <a:pt x="120000" y="120000"/>
                    <a:pt x="120000" y="120000"/>
                    <a:pt x="40000" y="0"/>
                  </a:cubicBezTo>
                  <a:cubicBezTo>
                    <a:pt x="40000" y="0"/>
                    <a:pt x="40000" y="0"/>
                    <a:pt x="40000" y="0"/>
                  </a:cubicBezTo>
                  <a:cubicBezTo>
                    <a:pt x="40000" y="0"/>
                    <a:pt x="40000" y="0"/>
                    <a:pt x="40000" y="0"/>
                  </a:cubicBezTo>
                  <a:cubicBezTo>
                    <a:pt x="0" y="0"/>
                    <a:pt x="0" y="0"/>
                    <a:pt x="0" y="0"/>
                  </a:cubicBezTo>
                  <a:cubicBezTo>
                    <a:pt x="0" y="0"/>
                    <a:pt x="0" y="0"/>
                    <a:pt x="0" y="0"/>
                  </a:cubicBezTo>
                  <a:cubicBezTo>
                    <a:pt x="0" y="60000"/>
                    <a:pt x="40000" y="60000"/>
                    <a:pt x="40000" y="60000"/>
                  </a:cubicBezTo>
                  <a:cubicBezTo>
                    <a:pt x="80000" y="60000"/>
                    <a:pt x="120000" y="120000"/>
                    <a:pt x="120000" y="120000"/>
                  </a:cubicBezTo>
                  <a:close/>
                </a:path>
              </a:pathLst>
            </a:custGeom>
            <a:solidFill>
              <a:srgbClr val="f05370"/>
            </a:solidFill>
            <a:ln>
              <a:noFill/>
            </a:ln>
          </p:spPr>
          <p:style>
            <a:lnRef idx="0"/>
            <a:fillRef idx="0"/>
            <a:effectRef idx="0"/>
            <a:fontRef idx="minor"/>
          </p:style>
        </p:sp>
        <p:sp>
          <p:nvSpPr>
            <p:cNvPr id="966" name="CustomShape 6"/>
            <p:cNvSpPr/>
            <p:nvPr/>
          </p:nvSpPr>
          <p:spPr>
            <a:xfrm>
              <a:off x="8803080" y="927720"/>
              <a:ext cx="40680" cy="8280"/>
            </a:xfrm>
            <a:custGeom>
              <a:avLst/>
              <a:gdLst/>
              <a:ahLst/>
              <a:rect l="l" t="t" r="r" b="b"/>
              <a:pathLst>
                <a:path w="120000" h="120000">
                  <a:moveTo>
                    <a:pt x="42352" y="30000"/>
                  </a:moveTo>
                  <a:cubicBezTo>
                    <a:pt x="28235" y="0"/>
                    <a:pt x="0" y="30000"/>
                    <a:pt x="14117" y="60000"/>
                  </a:cubicBezTo>
                  <a:cubicBezTo>
                    <a:pt x="28235" y="30000"/>
                    <a:pt x="28235" y="30000"/>
                    <a:pt x="35294" y="30000"/>
                  </a:cubicBezTo>
                  <a:cubicBezTo>
                    <a:pt x="42352" y="30000"/>
                    <a:pt x="49411" y="30000"/>
                    <a:pt x="63529" y="30000"/>
                  </a:cubicBezTo>
                  <a:cubicBezTo>
                    <a:pt x="70588" y="30000"/>
                    <a:pt x="77647" y="60000"/>
                    <a:pt x="77647" y="60000"/>
                  </a:cubicBezTo>
                  <a:cubicBezTo>
                    <a:pt x="84705" y="60000"/>
                    <a:pt x="84705" y="60000"/>
                    <a:pt x="84705" y="60000"/>
                  </a:cubicBezTo>
                  <a:cubicBezTo>
                    <a:pt x="91764" y="60000"/>
                    <a:pt x="91764" y="90000"/>
                    <a:pt x="98823" y="90000"/>
                  </a:cubicBezTo>
                  <a:cubicBezTo>
                    <a:pt x="105882" y="90000"/>
                    <a:pt x="112941" y="120000"/>
                    <a:pt x="120000" y="120000"/>
                  </a:cubicBezTo>
                  <a:cubicBezTo>
                    <a:pt x="98823" y="60000"/>
                    <a:pt x="70588" y="30000"/>
                    <a:pt x="42352" y="30000"/>
                  </a:cubicBezTo>
                  <a:cubicBezTo>
                    <a:pt x="35294" y="30000"/>
                    <a:pt x="42352" y="30000"/>
                    <a:pt x="42352" y="30000"/>
                  </a:cubicBezTo>
                  <a:close/>
                </a:path>
              </a:pathLst>
            </a:custGeom>
            <a:solidFill>
              <a:srgbClr val="f05370"/>
            </a:solidFill>
            <a:ln>
              <a:noFill/>
            </a:ln>
          </p:spPr>
          <p:style>
            <a:lnRef idx="0"/>
            <a:fillRef idx="0"/>
            <a:effectRef idx="0"/>
            <a:fontRef idx="minor"/>
          </p:style>
        </p:sp>
        <p:sp>
          <p:nvSpPr>
            <p:cNvPr id="967" name="CustomShape 7"/>
            <p:cNvSpPr/>
            <p:nvPr/>
          </p:nvSpPr>
          <p:spPr>
            <a:xfrm>
              <a:off x="8741880" y="934200"/>
              <a:ext cx="4320" cy="360"/>
            </a:xfrm>
            <a:custGeom>
              <a:avLst/>
              <a:gdLst/>
              <a:ahLst/>
              <a:rect l="l" t="t" r="r" b="b"/>
              <a:pathLst>
                <a:path w="120000" h="120000">
                  <a:moveTo>
                    <a:pt x="0" y="0"/>
                  </a:moveTo>
                  <a:cubicBezTo>
                    <a:pt x="60000" y="0"/>
                    <a:pt x="120000" y="0"/>
                    <a:pt x="120000" y="0"/>
                  </a:cubicBezTo>
                  <a:cubicBezTo>
                    <a:pt x="120000" y="0"/>
                    <a:pt x="60000" y="0"/>
                    <a:pt x="60000" y="0"/>
                  </a:cubicBezTo>
                  <a:cubicBezTo>
                    <a:pt x="0" y="0"/>
                    <a:pt x="0" y="0"/>
                    <a:pt x="0" y="0"/>
                  </a:cubicBezTo>
                  <a:close/>
                </a:path>
              </a:pathLst>
            </a:custGeom>
            <a:solidFill>
              <a:srgbClr val="f05370"/>
            </a:solidFill>
            <a:ln>
              <a:noFill/>
            </a:ln>
          </p:spPr>
          <p:style>
            <a:lnRef idx="0"/>
            <a:fillRef idx="0"/>
            <a:effectRef idx="0"/>
            <a:fontRef idx="minor"/>
          </p:style>
        </p:sp>
        <p:sp>
          <p:nvSpPr>
            <p:cNvPr id="968" name="CustomShape 8"/>
            <p:cNvSpPr/>
            <p:nvPr/>
          </p:nvSpPr>
          <p:spPr>
            <a:xfrm>
              <a:off x="8715240" y="932040"/>
              <a:ext cx="4320" cy="360"/>
            </a:xfrm>
            <a:custGeom>
              <a:avLst/>
              <a:gdLst/>
              <a:ahLst/>
              <a:rect l="l" t="t" r="r" b="b"/>
              <a:pathLst>
                <a:path w="120000" h="120000">
                  <a:moveTo>
                    <a:pt x="0" y="0"/>
                  </a:moveTo>
                  <a:cubicBezTo>
                    <a:pt x="120000" y="0"/>
                    <a:pt x="120000" y="0"/>
                    <a:pt x="120000" y="0"/>
                  </a:cubicBezTo>
                  <a:cubicBezTo>
                    <a:pt x="60000" y="0"/>
                    <a:pt x="60000" y="0"/>
                    <a:pt x="0" y="0"/>
                  </a:cubicBezTo>
                  <a:close/>
                </a:path>
              </a:pathLst>
            </a:custGeom>
            <a:solidFill>
              <a:srgbClr val="f05370"/>
            </a:solidFill>
            <a:ln>
              <a:noFill/>
            </a:ln>
          </p:spPr>
          <p:style>
            <a:lnRef idx="0"/>
            <a:fillRef idx="0"/>
            <a:effectRef idx="0"/>
            <a:fontRef idx="minor"/>
          </p:style>
        </p:sp>
        <p:sp>
          <p:nvSpPr>
            <p:cNvPr id="969" name="CustomShape 9"/>
            <p:cNvSpPr/>
            <p:nvPr/>
          </p:nvSpPr>
          <p:spPr>
            <a:xfrm>
              <a:off x="8985960" y="959400"/>
              <a:ext cx="2160" cy="360"/>
            </a:xfrm>
            <a:custGeom>
              <a:avLst/>
              <a:gdLst/>
              <a:ahLst/>
              <a:rect l="l" t="t" r="r" b="b"/>
              <a:pathLst>
                <a:path w="120000" h="120000">
                  <a:moveTo>
                    <a:pt x="120000" y="0"/>
                  </a:moveTo>
                  <a:cubicBezTo>
                    <a:pt x="120000" y="0"/>
                    <a:pt x="120000" y="0"/>
                    <a:pt x="120000" y="0"/>
                  </a:cubicBezTo>
                  <a:cubicBezTo>
                    <a:pt x="0" y="0"/>
                    <a:pt x="0" y="0"/>
                    <a:pt x="120000" y="0"/>
                  </a:cubicBezTo>
                  <a:close/>
                </a:path>
              </a:pathLst>
            </a:custGeom>
            <a:solidFill>
              <a:srgbClr val="f05370"/>
            </a:solidFill>
            <a:ln>
              <a:noFill/>
            </a:ln>
          </p:spPr>
          <p:style>
            <a:lnRef idx="0"/>
            <a:fillRef idx="0"/>
            <a:effectRef idx="0"/>
            <a:fontRef idx="minor"/>
          </p:style>
        </p:sp>
        <p:sp>
          <p:nvSpPr>
            <p:cNvPr id="970" name="CustomShape 10"/>
            <p:cNvSpPr/>
            <p:nvPr/>
          </p:nvSpPr>
          <p:spPr>
            <a:xfrm>
              <a:off x="8856000" y="940680"/>
              <a:ext cx="2160" cy="360"/>
            </a:xfrm>
            <a:custGeom>
              <a:avLst/>
              <a:gdLst/>
              <a:ahLst/>
              <a:rect l="l" t="t" r="r" b="b"/>
              <a:pathLst>
                <a:path w="120000" h="120000">
                  <a:moveTo>
                    <a:pt x="0" y="0"/>
                  </a:moveTo>
                  <a:cubicBezTo>
                    <a:pt x="0" y="0"/>
                    <a:pt x="0" y="0"/>
                    <a:pt x="0" y="0"/>
                  </a:cubicBezTo>
                  <a:cubicBezTo>
                    <a:pt x="0" y="0"/>
                    <a:pt x="0" y="0"/>
                    <a:pt x="0" y="0"/>
                  </a:cubicBezTo>
                  <a:cubicBezTo>
                    <a:pt x="0" y="0"/>
                    <a:pt x="0" y="0"/>
                    <a:pt x="0" y="0"/>
                  </a:cubicBezTo>
                  <a:cubicBezTo>
                    <a:pt x="0" y="0"/>
                    <a:pt x="0" y="0"/>
                    <a:pt x="120000" y="0"/>
                  </a:cubicBezTo>
                  <a:cubicBezTo>
                    <a:pt x="120000" y="0"/>
                    <a:pt x="0" y="0"/>
                    <a:pt x="0" y="0"/>
                  </a:cubicBezTo>
                  <a:close/>
                </a:path>
              </a:pathLst>
            </a:custGeom>
            <a:solidFill>
              <a:srgbClr val="f05370"/>
            </a:solidFill>
            <a:ln>
              <a:noFill/>
            </a:ln>
          </p:spPr>
          <p:style>
            <a:lnRef idx="0"/>
            <a:fillRef idx="0"/>
            <a:effectRef idx="0"/>
            <a:fontRef idx="minor"/>
          </p:style>
        </p:sp>
        <p:sp>
          <p:nvSpPr>
            <p:cNvPr id="971" name="CustomShape 11"/>
            <p:cNvSpPr/>
            <p:nvPr/>
          </p:nvSpPr>
          <p:spPr>
            <a:xfrm>
              <a:off x="8734680" y="934200"/>
              <a:ext cx="4320" cy="360"/>
            </a:xfrm>
            <a:custGeom>
              <a:avLst/>
              <a:gdLst/>
              <a:ahLst/>
              <a:rect l="l" t="t" r="r" b="b"/>
              <a:pathLst>
                <a:path w="120000" h="120000">
                  <a:moveTo>
                    <a:pt x="120000" y="0"/>
                  </a:moveTo>
                  <a:cubicBezTo>
                    <a:pt x="60000" y="0"/>
                    <a:pt x="60000" y="0"/>
                    <a:pt x="0" y="0"/>
                  </a:cubicBezTo>
                  <a:cubicBezTo>
                    <a:pt x="60000" y="0"/>
                    <a:pt x="120000" y="0"/>
                    <a:pt x="120000" y="0"/>
                  </a:cubicBezTo>
                  <a:close/>
                </a:path>
              </a:pathLst>
            </a:custGeom>
            <a:solidFill>
              <a:srgbClr val="f05370"/>
            </a:solidFill>
            <a:ln>
              <a:noFill/>
            </a:ln>
          </p:spPr>
          <p:style>
            <a:lnRef idx="0"/>
            <a:fillRef idx="0"/>
            <a:effectRef idx="0"/>
            <a:fontRef idx="minor"/>
          </p:style>
        </p:sp>
        <p:sp>
          <p:nvSpPr>
            <p:cNvPr id="972" name="CustomShape 12"/>
            <p:cNvSpPr/>
            <p:nvPr/>
          </p:nvSpPr>
          <p:spPr>
            <a:xfrm>
              <a:off x="8739360" y="934200"/>
              <a:ext cx="4320" cy="360"/>
            </a:xfrm>
            <a:custGeom>
              <a:avLst/>
              <a:gdLst/>
              <a:ahLst/>
              <a:rect l="l" t="t" r="r" b="b"/>
              <a:pathLst>
                <a:path w="120000" h="120000">
                  <a:moveTo>
                    <a:pt x="60000" y="0"/>
                  </a:moveTo>
                  <a:cubicBezTo>
                    <a:pt x="60000" y="0"/>
                    <a:pt x="60000" y="0"/>
                    <a:pt x="0" y="0"/>
                  </a:cubicBezTo>
                  <a:cubicBezTo>
                    <a:pt x="60000" y="0"/>
                    <a:pt x="60000" y="0"/>
                    <a:pt x="120000" y="0"/>
                  </a:cubicBezTo>
                  <a:cubicBezTo>
                    <a:pt x="120000" y="0"/>
                    <a:pt x="120000" y="0"/>
                    <a:pt x="60000" y="0"/>
                  </a:cubicBezTo>
                  <a:close/>
                </a:path>
              </a:pathLst>
            </a:custGeom>
            <a:solidFill>
              <a:srgbClr val="f05370"/>
            </a:solidFill>
            <a:ln>
              <a:noFill/>
            </a:ln>
          </p:spPr>
          <p:style>
            <a:lnRef idx="0"/>
            <a:fillRef idx="0"/>
            <a:effectRef idx="0"/>
            <a:fontRef idx="minor"/>
          </p:style>
        </p:sp>
        <p:sp>
          <p:nvSpPr>
            <p:cNvPr id="973" name="CustomShape 13"/>
            <p:cNvSpPr/>
            <p:nvPr/>
          </p:nvSpPr>
          <p:spPr>
            <a:xfrm>
              <a:off x="8791200" y="929880"/>
              <a:ext cx="2160" cy="1800"/>
            </a:xfrm>
            <a:custGeom>
              <a:avLst/>
              <a:gdLst/>
              <a:ahLst/>
              <a:rect l="l" t="t" r="r" b="b"/>
              <a:pathLst>
                <a:path w="120000" h="120000">
                  <a:moveTo>
                    <a:pt x="0" y="120000"/>
                  </a:moveTo>
                  <a:cubicBezTo>
                    <a:pt x="120000" y="120000"/>
                    <a:pt x="120000" y="120000"/>
                    <a:pt x="120000" y="120000"/>
                  </a:cubicBezTo>
                  <a:cubicBezTo>
                    <a:pt x="120000" y="120000"/>
                    <a:pt x="120000" y="0"/>
                    <a:pt x="120000" y="0"/>
                  </a:cubicBezTo>
                  <a:lnTo>
                    <a:pt x="0" y="120000"/>
                  </a:lnTo>
                  <a:close/>
                </a:path>
              </a:pathLst>
            </a:custGeom>
            <a:solidFill>
              <a:srgbClr val="f05370"/>
            </a:solidFill>
            <a:ln>
              <a:noFill/>
            </a:ln>
          </p:spPr>
          <p:style>
            <a:lnRef idx="0"/>
            <a:fillRef idx="0"/>
            <a:effectRef idx="0"/>
            <a:fontRef idx="minor"/>
          </p:style>
        </p:sp>
        <p:sp>
          <p:nvSpPr>
            <p:cNvPr id="974" name="CustomShape 14"/>
            <p:cNvSpPr/>
            <p:nvPr/>
          </p:nvSpPr>
          <p:spPr>
            <a:xfrm>
              <a:off x="8793360" y="929880"/>
              <a:ext cx="2160" cy="360"/>
            </a:xfrm>
            <a:custGeom>
              <a:avLst/>
              <a:gdLst/>
              <a:ahLst/>
              <a:rect l="l" t="t" r="r" b="b"/>
              <a:pathLst>
                <a:path w="120000" h="120000">
                  <a:moveTo>
                    <a:pt x="0" y="0"/>
                  </a:moveTo>
                  <a:cubicBezTo>
                    <a:pt x="120000" y="0"/>
                    <a:pt x="120000" y="0"/>
                    <a:pt x="120000" y="0"/>
                  </a:cubicBezTo>
                  <a:cubicBezTo>
                    <a:pt x="0" y="0"/>
                    <a:pt x="0" y="0"/>
                    <a:pt x="0" y="0"/>
                  </a:cubicBezTo>
                  <a:close/>
                </a:path>
              </a:pathLst>
            </a:custGeom>
            <a:solidFill>
              <a:srgbClr val="f05370"/>
            </a:solidFill>
            <a:ln>
              <a:noFill/>
            </a:ln>
          </p:spPr>
          <p:style>
            <a:lnRef idx="0"/>
            <a:fillRef idx="0"/>
            <a:effectRef idx="0"/>
            <a:fontRef idx="minor"/>
          </p:style>
        </p:sp>
        <p:sp>
          <p:nvSpPr>
            <p:cNvPr id="975" name="CustomShape 15"/>
            <p:cNvSpPr/>
            <p:nvPr/>
          </p:nvSpPr>
          <p:spPr>
            <a:xfrm>
              <a:off x="8795880" y="929880"/>
              <a:ext cx="6840" cy="360"/>
            </a:xfrm>
            <a:custGeom>
              <a:avLst/>
              <a:gdLst/>
              <a:ahLst/>
              <a:rect l="l" t="t" r="r" b="b"/>
              <a:pathLst>
                <a:path w="120000" h="120000">
                  <a:moveTo>
                    <a:pt x="120000" y="0"/>
                  </a:moveTo>
                  <a:cubicBezTo>
                    <a:pt x="120000" y="0"/>
                    <a:pt x="80000" y="0"/>
                    <a:pt x="40000" y="0"/>
                  </a:cubicBezTo>
                  <a:cubicBezTo>
                    <a:pt x="40000" y="0"/>
                    <a:pt x="0" y="0"/>
                    <a:pt x="0" y="0"/>
                  </a:cubicBezTo>
                  <a:cubicBezTo>
                    <a:pt x="40000" y="0"/>
                    <a:pt x="80000" y="0"/>
                    <a:pt x="120000" y="0"/>
                  </a:cubicBezTo>
                  <a:close/>
                </a:path>
              </a:pathLst>
            </a:custGeom>
            <a:solidFill>
              <a:srgbClr val="f05370"/>
            </a:solidFill>
            <a:ln>
              <a:noFill/>
            </a:ln>
          </p:spPr>
          <p:style>
            <a:lnRef idx="0"/>
            <a:fillRef idx="0"/>
            <a:effectRef idx="0"/>
            <a:fontRef idx="minor"/>
          </p:style>
        </p:sp>
        <p:sp>
          <p:nvSpPr>
            <p:cNvPr id="976" name="CustomShape 16"/>
            <p:cNvSpPr/>
            <p:nvPr/>
          </p:nvSpPr>
          <p:spPr>
            <a:xfrm>
              <a:off x="8717760" y="936360"/>
              <a:ext cx="2160" cy="360"/>
            </a:xfrm>
            <a:custGeom>
              <a:avLst/>
              <a:gdLst/>
              <a:ahLst/>
              <a:rect l="l" t="t" r="r" b="b"/>
              <a:pathLst>
                <a:path w="120000" h="120000">
                  <a:moveTo>
                    <a:pt x="120000" y="0"/>
                  </a:moveTo>
                  <a:cubicBezTo>
                    <a:pt x="0" y="0"/>
                    <a:pt x="0" y="0"/>
                    <a:pt x="0" y="0"/>
                  </a:cubicBezTo>
                  <a:cubicBezTo>
                    <a:pt x="120000" y="0"/>
                    <a:pt x="120000" y="0"/>
                    <a:pt x="120000" y="0"/>
                  </a:cubicBezTo>
                  <a:close/>
                </a:path>
              </a:pathLst>
            </a:custGeom>
            <a:solidFill>
              <a:srgbClr val="f05370"/>
            </a:solidFill>
            <a:ln>
              <a:noFill/>
            </a:ln>
          </p:spPr>
          <p:style>
            <a:lnRef idx="0"/>
            <a:fillRef idx="0"/>
            <a:effectRef idx="0"/>
            <a:fontRef idx="minor"/>
          </p:style>
        </p:sp>
        <p:sp>
          <p:nvSpPr>
            <p:cNvPr id="977" name="CustomShape 17"/>
            <p:cNvSpPr/>
            <p:nvPr/>
          </p:nvSpPr>
          <p:spPr>
            <a:xfrm>
              <a:off x="8698320" y="936360"/>
              <a:ext cx="19080" cy="3960"/>
            </a:xfrm>
            <a:custGeom>
              <a:avLst/>
              <a:gdLst/>
              <a:ahLst/>
              <a:rect l="l" t="t" r="r" b="b"/>
              <a:pathLst>
                <a:path w="120000" h="120000">
                  <a:moveTo>
                    <a:pt x="0" y="120000"/>
                  </a:moveTo>
                  <a:cubicBezTo>
                    <a:pt x="30000" y="120000"/>
                    <a:pt x="75000" y="60000"/>
                    <a:pt x="120000" y="60000"/>
                  </a:cubicBezTo>
                  <a:cubicBezTo>
                    <a:pt x="120000" y="0"/>
                    <a:pt x="120000" y="0"/>
                    <a:pt x="120000" y="0"/>
                  </a:cubicBezTo>
                  <a:cubicBezTo>
                    <a:pt x="105000" y="60000"/>
                    <a:pt x="30000" y="60000"/>
                    <a:pt x="0" y="120000"/>
                  </a:cubicBezTo>
                  <a:close/>
                </a:path>
              </a:pathLst>
            </a:custGeom>
            <a:solidFill>
              <a:srgbClr val="f05370"/>
            </a:solidFill>
            <a:ln>
              <a:noFill/>
            </a:ln>
          </p:spPr>
          <p:style>
            <a:lnRef idx="0"/>
            <a:fillRef idx="0"/>
            <a:effectRef idx="0"/>
            <a:fontRef idx="minor"/>
          </p:style>
        </p:sp>
        <p:sp>
          <p:nvSpPr>
            <p:cNvPr id="978" name="CustomShape 18"/>
            <p:cNvSpPr/>
            <p:nvPr/>
          </p:nvSpPr>
          <p:spPr>
            <a:xfrm>
              <a:off x="8853480" y="94320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979" name="CustomShape 19"/>
            <p:cNvSpPr/>
            <p:nvPr/>
          </p:nvSpPr>
          <p:spPr>
            <a:xfrm>
              <a:off x="8851320" y="940680"/>
              <a:ext cx="2160" cy="1800"/>
            </a:xfrm>
            <a:custGeom>
              <a:avLst/>
              <a:gdLst/>
              <a:ahLst/>
              <a:rect l="l" t="t" r="r" b="b"/>
              <a:pathLst>
                <a:path w="120000" h="120000">
                  <a:moveTo>
                    <a:pt x="120000" y="0"/>
                  </a:moveTo>
                  <a:cubicBezTo>
                    <a:pt x="120000" y="0"/>
                    <a:pt x="0" y="0"/>
                    <a:pt x="0" y="120000"/>
                  </a:cubicBezTo>
                  <a:cubicBezTo>
                    <a:pt x="120000" y="0"/>
                    <a:pt x="0" y="120000"/>
                    <a:pt x="120000" y="0"/>
                  </a:cubicBezTo>
                  <a:cubicBezTo>
                    <a:pt x="120000" y="0"/>
                    <a:pt x="120000" y="0"/>
                    <a:pt x="120000" y="0"/>
                  </a:cubicBezTo>
                  <a:cubicBezTo>
                    <a:pt x="120000" y="0"/>
                    <a:pt x="120000" y="120000"/>
                    <a:pt x="120000" y="0"/>
                  </a:cubicBezTo>
                  <a:cubicBezTo>
                    <a:pt x="120000" y="0"/>
                    <a:pt x="120000" y="0"/>
                    <a:pt x="120000" y="0"/>
                  </a:cubicBezTo>
                  <a:cubicBezTo>
                    <a:pt x="120000" y="0"/>
                    <a:pt x="120000" y="0"/>
                    <a:pt x="120000" y="0"/>
                  </a:cubicBezTo>
                  <a:close/>
                </a:path>
              </a:pathLst>
            </a:custGeom>
            <a:solidFill>
              <a:srgbClr val="f05370"/>
            </a:solidFill>
            <a:ln>
              <a:noFill/>
            </a:ln>
          </p:spPr>
          <p:style>
            <a:lnRef idx="0"/>
            <a:fillRef idx="0"/>
            <a:effectRef idx="0"/>
            <a:fontRef idx="minor"/>
          </p:style>
        </p:sp>
        <p:sp>
          <p:nvSpPr>
            <p:cNvPr id="980" name="CustomShape 20"/>
            <p:cNvSpPr/>
            <p:nvPr/>
          </p:nvSpPr>
          <p:spPr>
            <a:xfrm>
              <a:off x="8839080" y="95076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981" name="CustomShape 21"/>
            <p:cNvSpPr/>
            <p:nvPr/>
          </p:nvSpPr>
          <p:spPr>
            <a:xfrm>
              <a:off x="8836920" y="96372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982" name="CustomShape 22"/>
            <p:cNvSpPr/>
            <p:nvPr/>
          </p:nvSpPr>
          <p:spPr>
            <a:xfrm>
              <a:off x="8834400" y="96588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983" name="CustomShape 23"/>
            <p:cNvSpPr/>
            <p:nvPr/>
          </p:nvSpPr>
          <p:spPr>
            <a:xfrm>
              <a:off x="8836920" y="950760"/>
              <a:ext cx="2160" cy="360"/>
            </a:xfrm>
            <a:custGeom>
              <a:avLst/>
              <a:gdLst/>
              <a:ahLst/>
              <a:rect l="l" t="t" r="r" b="b"/>
              <a:pathLst>
                <a:path w="120000" h="120000">
                  <a:moveTo>
                    <a:pt x="120000" y="0"/>
                  </a:moveTo>
                  <a:cubicBezTo>
                    <a:pt x="0" y="0"/>
                    <a:pt x="0" y="0"/>
                    <a:pt x="0" y="0"/>
                  </a:cubicBezTo>
                  <a:cubicBezTo>
                    <a:pt x="120000" y="0"/>
                    <a:pt x="120000" y="0"/>
                    <a:pt x="120000" y="0"/>
                  </a:cubicBezTo>
                  <a:close/>
                </a:path>
              </a:pathLst>
            </a:custGeom>
            <a:solidFill>
              <a:srgbClr val="f05370"/>
            </a:solidFill>
            <a:ln>
              <a:noFill/>
            </a:ln>
          </p:spPr>
          <p:style>
            <a:lnRef idx="0"/>
            <a:fillRef idx="0"/>
            <a:effectRef idx="0"/>
            <a:fontRef idx="minor"/>
          </p:style>
        </p:sp>
        <p:sp>
          <p:nvSpPr>
            <p:cNvPr id="984" name="CustomShape 24"/>
            <p:cNvSpPr/>
            <p:nvPr/>
          </p:nvSpPr>
          <p:spPr>
            <a:xfrm>
              <a:off x="8851320" y="943200"/>
              <a:ext cx="360" cy="360"/>
            </a:xfrm>
            <a:custGeom>
              <a:avLst/>
              <a:gdLst/>
              <a:ahLst/>
              <a:rect l="l" t="t" r="r" b="b"/>
              <a:pathLst>
                <a:path w="120000" h="12000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985" name="CustomShape 25"/>
            <p:cNvSpPr/>
            <p:nvPr/>
          </p:nvSpPr>
          <p:spPr>
            <a:xfrm>
              <a:off x="8836920" y="945360"/>
              <a:ext cx="2160" cy="360"/>
            </a:xfrm>
            <a:custGeom>
              <a:avLst/>
              <a:gdLst/>
              <a:ahLst/>
              <a:rect l="l" t="t" r="r" b="b"/>
              <a:pathLst>
                <a:path w="120000" h="120000">
                  <a:moveTo>
                    <a:pt x="120000" y="0"/>
                  </a:moveTo>
                  <a:cubicBezTo>
                    <a:pt x="120000" y="0"/>
                    <a:pt x="120000" y="0"/>
                    <a:pt x="120000" y="0"/>
                  </a:cubicBezTo>
                  <a:cubicBezTo>
                    <a:pt x="120000" y="0"/>
                    <a:pt x="120000" y="0"/>
                    <a:pt x="0" y="0"/>
                  </a:cubicBezTo>
                  <a:lnTo>
                    <a:pt x="120000" y="0"/>
                  </a:lnTo>
                  <a:close/>
                </a:path>
              </a:pathLst>
            </a:custGeom>
            <a:solidFill>
              <a:srgbClr val="f05370"/>
            </a:solidFill>
            <a:ln>
              <a:noFill/>
            </a:ln>
          </p:spPr>
          <p:style>
            <a:lnRef idx="0"/>
            <a:fillRef idx="0"/>
            <a:effectRef idx="0"/>
            <a:fontRef idx="minor"/>
          </p:style>
        </p:sp>
        <p:sp>
          <p:nvSpPr>
            <p:cNvPr id="986" name="CustomShape 26"/>
            <p:cNvSpPr/>
            <p:nvPr/>
          </p:nvSpPr>
          <p:spPr>
            <a:xfrm>
              <a:off x="8839080" y="940680"/>
              <a:ext cx="2160" cy="1800"/>
            </a:xfrm>
            <a:custGeom>
              <a:avLst/>
              <a:gdLst/>
              <a:ahLst/>
              <a:rect l="l" t="t" r="r" b="b"/>
              <a:pathLst>
                <a:path w="120000" h="120000">
                  <a:moveTo>
                    <a:pt x="120000" y="0"/>
                  </a:moveTo>
                  <a:cubicBezTo>
                    <a:pt x="0" y="0"/>
                    <a:pt x="120000" y="120000"/>
                    <a:pt x="120000" y="120000"/>
                  </a:cubicBezTo>
                  <a:cubicBezTo>
                    <a:pt x="120000" y="120000"/>
                    <a:pt x="120000" y="0"/>
                    <a:pt x="120000" y="0"/>
                  </a:cubicBezTo>
                  <a:cubicBezTo>
                    <a:pt x="120000" y="0"/>
                    <a:pt x="120000" y="0"/>
                    <a:pt x="120000" y="0"/>
                  </a:cubicBezTo>
                  <a:close/>
                </a:path>
              </a:pathLst>
            </a:custGeom>
            <a:solidFill>
              <a:srgbClr val="f05370"/>
            </a:solidFill>
            <a:ln>
              <a:noFill/>
            </a:ln>
          </p:spPr>
          <p:style>
            <a:lnRef idx="0"/>
            <a:fillRef idx="0"/>
            <a:effectRef idx="0"/>
            <a:fontRef idx="minor"/>
          </p:style>
        </p:sp>
        <p:sp>
          <p:nvSpPr>
            <p:cNvPr id="987" name="CustomShape 27"/>
            <p:cNvSpPr/>
            <p:nvPr/>
          </p:nvSpPr>
          <p:spPr>
            <a:xfrm>
              <a:off x="8848800" y="93852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988" name="CustomShape 28"/>
            <p:cNvSpPr/>
            <p:nvPr/>
          </p:nvSpPr>
          <p:spPr>
            <a:xfrm>
              <a:off x="8836920" y="94860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989" name="CustomShape 29"/>
            <p:cNvSpPr/>
            <p:nvPr/>
          </p:nvSpPr>
          <p:spPr>
            <a:xfrm>
              <a:off x="8831880" y="97020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990" name="CustomShape 30"/>
            <p:cNvSpPr/>
            <p:nvPr/>
          </p:nvSpPr>
          <p:spPr>
            <a:xfrm>
              <a:off x="8856000" y="994320"/>
              <a:ext cx="2160" cy="1800"/>
            </a:xfrm>
            <a:custGeom>
              <a:avLst/>
              <a:gdLst/>
              <a:ahLst/>
              <a:rect l="l" t="t" r="r" b="b"/>
              <a:pathLst>
                <a:path w="120000" h="120000">
                  <a:moveTo>
                    <a:pt x="0" y="120000"/>
                  </a:moveTo>
                  <a:cubicBezTo>
                    <a:pt x="120000" y="120000"/>
                    <a:pt x="120000" y="120000"/>
                    <a:pt x="120000" y="0"/>
                  </a:cubicBezTo>
                  <a:cubicBezTo>
                    <a:pt x="120000" y="120000"/>
                    <a:pt x="0" y="120000"/>
                    <a:pt x="0" y="120000"/>
                  </a:cubicBezTo>
                  <a:close/>
                </a:path>
              </a:pathLst>
            </a:custGeom>
            <a:solidFill>
              <a:srgbClr val="f05370"/>
            </a:solidFill>
            <a:ln>
              <a:noFill/>
            </a:ln>
          </p:spPr>
          <p:style>
            <a:lnRef idx="0"/>
            <a:fillRef idx="0"/>
            <a:effectRef idx="0"/>
            <a:fontRef idx="minor"/>
          </p:style>
        </p:sp>
        <p:sp>
          <p:nvSpPr>
            <p:cNvPr id="991" name="CustomShape 31"/>
            <p:cNvSpPr/>
            <p:nvPr/>
          </p:nvSpPr>
          <p:spPr>
            <a:xfrm>
              <a:off x="8851320" y="94320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992" name="CustomShape 32"/>
            <p:cNvSpPr/>
            <p:nvPr/>
          </p:nvSpPr>
          <p:spPr>
            <a:xfrm>
              <a:off x="8858520" y="994320"/>
              <a:ext cx="360" cy="360"/>
            </a:xfrm>
            <a:custGeom>
              <a:avLst/>
              <a:gdLst/>
              <a:ahLst/>
              <a:rect l="l" t="t" r="r" b="b"/>
              <a:pathLst>
                <a:path w="120000" h="12000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993" name="CustomShape 33"/>
            <p:cNvSpPr/>
            <p:nvPr/>
          </p:nvSpPr>
          <p:spPr>
            <a:xfrm>
              <a:off x="8829720" y="981360"/>
              <a:ext cx="2160" cy="360"/>
            </a:xfrm>
            <a:custGeom>
              <a:avLst/>
              <a:gdLst/>
              <a:ahLst/>
              <a:rect l="l" t="t" r="r" b="b"/>
              <a:pathLst>
                <a:path w="120000" h="120000">
                  <a:moveTo>
                    <a:pt x="0" y="0"/>
                  </a:moveTo>
                  <a:cubicBezTo>
                    <a:pt x="120000" y="0"/>
                    <a:pt x="120000" y="0"/>
                    <a:pt x="120000" y="0"/>
                  </a:cubicBezTo>
                  <a:cubicBezTo>
                    <a:pt x="120000" y="0"/>
                    <a:pt x="120000" y="0"/>
                    <a:pt x="0" y="0"/>
                  </a:cubicBezTo>
                  <a:close/>
                </a:path>
              </a:pathLst>
            </a:custGeom>
            <a:solidFill>
              <a:srgbClr val="f05370"/>
            </a:solidFill>
            <a:ln>
              <a:noFill/>
            </a:ln>
          </p:spPr>
          <p:style>
            <a:lnRef idx="0"/>
            <a:fillRef idx="0"/>
            <a:effectRef idx="0"/>
            <a:fontRef idx="minor"/>
          </p:style>
        </p:sp>
        <p:sp>
          <p:nvSpPr>
            <p:cNvPr id="994" name="CustomShape 34"/>
            <p:cNvSpPr/>
            <p:nvPr/>
          </p:nvSpPr>
          <p:spPr>
            <a:xfrm>
              <a:off x="8834400" y="97272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995" name="CustomShape 35"/>
            <p:cNvSpPr/>
            <p:nvPr/>
          </p:nvSpPr>
          <p:spPr>
            <a:xfrm>
              <a:off x="8831880" y="985680"/>
              <a:ext cx="360" cy="360"/>
            </a:xfrm>
            <a:custGeom>
              <a:avLst/>
              <a:gdLst/>
              <a:ahLst/>
              <a:rect l="l" t="t" r="r" b="b"/>
              <a:pathLst>
                <a:path w="120000" h="12000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996" name="CustomShape 36"/>
            <p:cNvSpPr/>
            <p:nvPr/>
          </p:nvSpPr>
          <p:spPr>
            <a:xfrm>
              <a:off x="8836920" y="98784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997" name="CustomShape 37"/>
            <p:cNvSpPr/>
            <p:nvPr/>
          </p:nvSpPr>
          <p:spPr>
            <a:xfrm>
              <a:off x="8851320" y="943200"/>
              <a:ext cx="360" cy="360"/>
            </a:xfrm>
            <a:custGeom>
              <a:avLst/>
              <a:gdLst/>
              <a:ahLst/>
              <a:rect l="l" t="t" r="r" b="b"/>
              <a:pathLst>
                <a:path w="120000" h="12000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998" name="CustomShape 38"/>
            <p:cNvSpPr/>
            <p:nvPr/>
          </p:nvSpPr>
          <p:spPr>
            <a:xfrm>
              <a:off x="8844120" y="979200"/>
              <a:ext cx="720" cy="720"/>
            </a:xfrm>
            <a:prstGeom prst="ellipse">
              <a:avLst/>
            </a:prstGeom>
            <a:solidFill>
              <a:srgbClr val="f05370"/>
            </a:solidFill>
            <a:ln>
              <a:noFill/>
            </a:ln>
          </p:spPr>
          <p:style>
            <a:lnRef idx="0"/>
            <a:fillRef idx="0"/>
            <a:effectRef idx="0"/>
            <a:fontRef idx="minor"/>
          </p:style>
        </p:sp>
        <p:sp>
          <p:nvSpPr>
            <p:cNvPr id="999" name="CustomShape 39"/>
            <p:cNvSpPr/>
            <p:nvPr/>
          </p:nvSpPr>
          <p:spPr>
            <a:xfrm>
              <a:off x="8883720" y="100548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1000" name="CustomShape 40"/>
            <p:cNvSpPr/>
            <p:nvPr/>
          </p:nvSpPr>
          <p:spPr>
            <a:xfrm>
              <a:off x="8844120" y="97920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1001" name="CustomShape 41"/>
            <p:cNvSpPr/>
            <p:nvPr/>
          </p:nvSpPr>
          <p:spPr>
            <a:xfrm>
              <a:off x="8839080" y="950760"/>
              <a:ext cx="360" cy="360"/>
            </a:xfrm>
            <a:custGeom>
              <a:avLst/>
              <a:gdLst/>
              <a:ahLst/>
              <a:rect l="l" t="t" r="r" b="b"/>
              <a:pathLst>
                <a:path w="120000" h="12000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1002" name="CustomShape 42"/>
            <p:cNvSpPr/>
            <p:nvPr/>
          </p:nvSpPr>
          <p:spPr>
            <a:xfrm>
              <a:off x="8886240" y="1005480"/>
              <a:ext cx="720" cy="720"/>
            </a:xfrm>
            <a:prstGeom prst="rect">
              <a:avLst/>
            </a:prstGeom>
            <a:solidFill>
              <a:srgbClr val="f05370"/>
            </a:solidFill>
            <a:ln>
              <a:noFill/>
            </a:ln>
          </p:spPr>
          <p:style>
            <a:lnRef idx="0"/>
            <a:fillRef idx="0"/>
            <a:effectRef idx="0"/>
            <a:fontRef idx="minor"/>
          </p:style>
        </p:sp>
        <p:sp>
          <p:nvSpPr>
            <p:cNvPr id="1003" name="CustomShape 43"/>
            <p:cNvSpPr/>
            <p:nvPr/>
          </p:nvSpPr>
          <p:spPr>
            <a:xfrm>
              <a:off x="8844120" y="94752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1004" name="CustomShape 44"/>
            <p:cNvSpPr/>
            <p:nvPr/>
          </p:nvSpPr>
          <p:spPr>
            <a:xfrm>
              <a:off x="8846280" y="94536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1005" name="CustomShape 45"/>
            <p:cNvSpPr/>
            <p:nvPr/>
          </p:nvSpPr>
          <p:spPr>
            <a:xfrm>
              <a:off x="8846280" y="943200"/>
              <a:ext cx="360" cy="1800"/>
            </a:xfrm>
            <a:custGeom>
              <a:avLst/>
              <a:gdLst/>
              <a:ahLst/>
              <a:rect l="l" t="t" r="r" b="b"/>
              <a:pathLst>
                <a:path w="120000" h="120000">
                  <a:moveTo>
                    <a:pt x="0" y="120000"/>
                  </a:moveTo>
                  <a:cubicBezTo>
                    <a:pt x="0" y="0"/>
                    <a:pt x="0" y="0"/>
                    <a:pt x="0" y="0"/>
                  </a:cubicBezTo>
                  <a:cubicBezTo>
                    <a:pt x="0" y="0"/>
                    <a:pt x="0" y="0"/>
                    <a:pt x="0" y="0"/>
                  </a:cubicBezTo>
                  <a:lnTo>
                    <a:pt x="0" y="120000"/>
                  </a:lnTo>
                  <a:close/>
                </a:path>
              </a:pathLst>
            </a:custGeom>
            <a:solidFill>
              <a:srgbClr val="f05370"/>
            </a:solidFill>
            <a:ln>
              <a:noFill/>
            </a:ln>
          </p:spPr>
          <p:style>
            <a:lnRef idx="0"/>
            <a:fillRef idx="0"/>
            <a:effectRef idx="0"/>
            <a:fontRef idx="minor"/>
          </p:style>
        </p:sp>
        <p:sp>
          <p:nvSpPr>
            <p:cNvPr id="1006" name="CustomShape 46"/>
            <p:cNvSpPr/>
            <p:nvPr/>
          </p:nvSpPr>
          <p:spPr>
            <a:xfrm>
              <a:off x="8844120" y="972720"/>
              <a:ext cx="360" cy="1800"/>
            </a:xfrm>
            <a:custGeom>
              <a:avLst/>
              <a:gdLst/>
              <a:ahLst/>
              <a:rect l="l" t="t" r="r" b="b"/>
              <a:pathLst>
                <a:path w="120000" h="120000">
                  <a:moveTo>
                    <a:pt x="0" y="0"/>
                  </a:moveTo>
                  <a:cubicBezTo>
                    <a:pt x="0" y="0"/>
                    <a:pt x="0" y="0"/>
                    <a:pt x="0" y="0"/>
                  </a:cubicBezTo>
                  <a:cubicBezTo>
                    <a:pt x="0" y="120000"/>
                    <a:pt x="0" y="0"/>
                    <a:pt x="0" y="0"/>
                  </a:cubicBezTo>
                  <a:close/>
                </a:path>
              </a:pathLst>
            </a:custGeom>
            <a:solidFill>
              <a:srgbClr val="f05370"/>
            </a:solidFill>
            <a:ln>
              <a:noFill/>
            </a:ln>
          </p:spPr>
          <p:style>
            <a:lnRef idx="0"/>
            <a:fillRef idx="0"/>
            <a:effectRef idx="0"/>
            <a:fontRef idx="minor"/>
          </p:style>
        </p:sp>
        <p:sp>
          <p:nvSpPr>
            <p:cNvPr id="1007" name="CustomShape 47"/>
            <p:cNvSpPr/>
            <p:nvPr/>
          </p:nvSpPr>
          <p:spPr>
            <a:xfrm>
              <a:off x="8841600" y="96372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1008" name="CustomShape 48"/>
            <p:cNvSpPr/>
            <p:nvPr/>
          </p:nvSpPr>
          <p:spPr>
            <a:xfrm>
              <a:off x="8844120" y="979200"/>
              <a:ext cx="720" cy="720"/>
            </a:xfrm>
            <a:prstGeom prst="rect">
              <a:avLst/>
            </a:prstGeom>
            <a:solidFill>
              <a:srgbClr val="f05370"/>
            </a:solidFill>
            <a:ln>
              <a:noFill/>
            </a:ln>
          </p:spPr>
          <p:style>
            <a:lnRef idx="0"/>
            <a:fillRef idx="0"/>
            <a:effectRef idx="0"/>
            <a:fontRef idx="minor"/>
          </p:style>
        </p:sp>
        <p:sp>
          <p:nvSpPr>
            <p:cNvPr id="1009" name="CustomShape 49"/>
            <p:cNvSpPr/>
            <p:nvPr/>
          </p:nvSpPr>
          <p:spPr>
            <a:xfrm>
              <a:off x="8841600" y="96372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1010" name="CustomShape 50"/>
            <p:cNvSpPr/>
            <p:nvPr/>
          </p:nvSpPr>
          <p:spPr>
            <a:xfrm>
              <a:off x="8851320" y="94320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1011" name="CustomShape 51"/>
            <p:cNvSpPr/>
            <p:nvPr/>
          </p:nvSpPr>
          <p:spPr>
            <a:xfrm>
              <a:off x="8851320" y="94320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1012" name="CustomShape 52"/>
            <p:cNvSpPr/>
            <p:nvPr/>
          </p:nvSpPr>
          <p:spPr>
            <a:xfrm>
              <a:off x="8851320" y="94320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1013" name="CustomShape 53"/>
            <p:cNvSpPr/>
            <p:nvPr/>
          </p:nvSpPr>
          <p:spPr>
            <a:xfrm>
              <a:off x="8848800" y="943200"/>
              <a:ext cx="2160" cy="360"/>
            </a:xfrm>
            <a:custGeom>
              <a:avLst/>
              <a:gdLst/>
              <a:ahLst/>
              <a:rect l="l" t="t" r="r" b="b"/>
              <a:pathLst>
                <a:path w="120000" h="120000">
                  <a:moveTo>
                    <a:pt x="0" y="0"/>
                  </a:moveTo>
                  <a:cubicBezTo>
                    <a:pt x="120000" y="0"/>
                    <a:pt x="120000" y="0"/>
                    <a:pt x="120000" y="0"/>
                  </a:cubicBezTo>
                  <a:cubicBezTo>
                    <a:pt x="120000" y="0"/>
                    <a:pt x="120000" y="0"/>
                    <a:pt x="0" y="0"/>
                  </a:cubicBezTo>
                  <a:close/>
                </a:path>
              </a:pathLst>
            </a:custGeom>
            <a:solidFill>
              <a:srgbClr val="f05370"/>
            </a:solidFill>
            <a:ln>
              <a:noFill/>
            </a:ln>
          </p:spPr>
          <p:style>
            <a:lnRef idx="0"/>
            <a:fillRef idx="0"/>
            <a:effectRef idx="0"/>
            <a:fontRef idx="minor"/>
          </p:style>
        </p:sp>
        <p:sp>
          <p:nvSpPr>
            <p:cNvPr id="1014" name="CustomShape 54"/>
            <p:cNvSpPr/>
            <p:nvPr/>
          </p:nvSpPr>
          <p:spPr>
            <a:xfrm>
              <a:off x="8848800" y="940680"/>
              <a:ext cx="2160" cy="1800"/>
            </a:xfrm>
            <a:custGeom>
              <a:avLst/>
              <a:gdLst/>
              <a:ahLst/>
              <a:rect l="l" t="t" r="r" b="b"/>
              <a:pathLst>
                <a:path w="120000" h="120000">
                  <a:moveTo>
                    <a:pt x="0" y="120000"/>
                  </a:moveTo>
                  <a:cubicBezTo>
                    <a:pt x="0" y="120000"/>
                    <a:pt x="120000" y="120000"/>
                    <a:pt x="120000" y="120000"/>
                  </a:cubicBezTo>
                  <a:cubicBezTo>
                    <a:pt x="120000" y="120000"/>
                    <a:pt x="120000" y="120000"/>
                    <a:pt x="120000" y="120000"/>
                  </a:cubicBezTo>
                  <a:cubicBezTo>
                    <a:pt x="120000" y="120000"/>
                    <a:pt x="0" y="0"/>
                    <a:pt x="0" y="120000"/>
                  </a:cubicBezTo>
                  <a:close/>
                </a:path>
              </a:pathLst>
            </a:custGeom>
            <a:solidFill>
              <a:srgbClr val="f05370"/>
            </a:solidFill>
            <a:ln>
              <a:noFill/>
            </a:ln>
          </p:spPr>
          <p:style>
            <a:lnRef idx="0"/>
            <a:fillRef idx="0"/>
            <a:effectRef idx="0"/>
            <a:fontRef idx="minor"/>
          </p:style>
        </p:sp>
        <p:sp>
          <p:nvSpPr>
            <p:cNvPr id="1015" name="CustomShape 55"/>
            <p:cNvSpPr/>
            <p:nvPr/>
          </p:nvSpPr>
          <p:spPr>
            <a:xfrm>
              <a:off x="8841600" y="936360"/>
              <a:ext cx="2160" cy="1800"/>
            </a:xfrm>
            <a:custGeom>
              <a:avLst/>
              <a:gdLst/>
              <a:ahLst/>
              <a:rect l="l" t="t" r="r" b="b"/>
              <a:pathLst>
                <a:path w="120000" h="120000">
                  <a:moveTo>
                    <a:pt x="120000" y="120000"/>
                  </a:moveTo>
                  <a:cubicBezTo>
                    <a:pt x="120000" y="120000"/>
                    <a:pt x="120000" y="120000"/>
                    <a:pt x="120000" y="120000"/>
                  </a:cubicBezTo>
                  <a:cubicBezTo>
                    <a:pt x="120000" y="120000"/>
                    <a:pt x="120000" y="120000"/>
                    <a:pt x="120000" y="120000"/>
                  </a:cubicBezTo>
                  <a:cubicBezTo>
                    <a:pt x="0" y="0"/>
                    <a:pt x="120000" y="120000"/>
                    <a:pt x="120000" y="120000"/>
                  </a:cubicBezTo>
                  <a:close/>
                </a:path>
              </a:pathLst>
            </a:custGeom>
            <a:solidFill>
              <a:srgbClr val="f05370"/>
            </a:solidFill>
            <a:ln>
              <a:noFill/>
            </a:ln>
          </p:spPr>
          <p:style>
            <a:lnRef idx="0"/>
            <a:fillRef idx="0"/>
            <a:effectRef idx="0"/>
            <a:fontRef idx="minor"/>
          </p:style>
        </p:sp>
        <p:sp>
          <p:nvSpPr>
            <p:cNvPr id="1016" name="CustomShape 56"/>
            <p:cNvSpPr/>
            <p:nvPr/>
          </p:nvSpPr>
          <p:spPr>
            <a:xfrm>
              <a:off x="8841600" y="94068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1017" name="CustomShape 57"/>
            <p:cNvSpPr/>
            <p:nvPr/>
          </p:nvSpPr>
          <p:spPr>
            <a:xfrm>
              <a:off x="8834400" y="955080"/>
              <a:ext cx="2160" cy="360"/>
            </a:xfrm>
            <a:custGeom>
              <a:avLst/>
              <a:gdLst/>
              <a:ahLst/>
              <a:rect l="l" t="t" r="r" b="b"/>
              <a:pathLst>
                <a:path w="120000" h="120000">
                  <a:moveTo>
                    <a:pt x="120000" y="0"/>
                  </a:moveTo>
                  <a:cubicBezTo>
                    <a:pt x="0" y="0"/>
                    <a:pt x="0" y="0"/>
                    <a:pt x="0" y="0"/>
                  </a:cubicBezTo>
                  <a:cubicBezTo>
                    <a:pt x="120000" y="0"/>
                    <a:pt x="120000" y="0"/>
                    <a:pt x="120000" y="0"/>
                  </a:cubicBezTo>
                  <a:close/>
                </a:path>
              </a:pathLst>
            </a:custGeom>
            <a:solidFill>
              <a:srgbClr val="f05370"/>
            </a:solidFill>
            <a:ln>
              <a:noFill/>
            </a:ln>
          </p:spPr>
          <p:style>
            <a:lnRef idx="0"/>
            <a:fillRef idx="0"/>
            <a:effectRef idx="0"/>
            <a:fontRef idx="minor"/>
          </p:style>
        </p:sp>
        <p:sp>
          <p:nvSpPr>
            <p:cNvPr id="1018" name="CustomShape 58"/>
            <p:cNvSpPr/>
            <p:nvPr/>
          </p:nvSpPr>
          <p:spPr>
            <a:xfrm>
              <a:off x="8841600" y="959400"/>
              <a:ext cx="2160" cy="360"/>
            </a:xfrm>
            <a:custGeom>
              <a:avLst/>
              <a:gdLst/>
              <a:ahLst/>
              <a:rect l="l" t="t" r="r" b="b"/>
              <a:pathLst>
                <a:path w="120000" h="120000">
                  <a:moveTo>
                    <a:pt x="120000" y="0"/>
                  </a:moveTo>
                  <a:lnTo>
                    <a:pt x="120000" y="0"/>
                  </a:lnTo>
                  <a:lnTo>
                    <a:pt x="0" y="0"/>
                  </a:lnTo>
                  <a:lnTo>
                    <a:pt x="120000" y="0"/>
                  </a:lnTo>
                  <a:close/>
                </a:path>
              </a:pathLst>
            </a:custGeom>
            <a:solidFill>
              <a:srgbClr val="f05370"/>
            </a:solidFill>
            <a:ln>
              <a:noFill/>
            </a:ln>
          </p:spPr>
          <p:style>
            <a:lnRef idx="0"/>
            <a:fillRef idx="0"/>
            <a:effectRef idx="0"/>
            <a:fontRef idx="minor"/>
          </p:style>
        </p:sp>
        <p:sp>
          <p:nvSpPr>
            <p:cNvPr id="1019" name="CustomShape 59"/>
            <p:cNvSpPr/>
            <p:nvPr/>
          </p:nvSpPr>
          <p:spPr>
            <a:xfrm>
              <a:off x="8834400" y="959400"/>
              <a:ext cx="360" cy="1800"/>
            </a:xfrm>
            <a:custGeom>
              <a:avLst/>
              <a:gdLst/>
              <a:ahLst/>
              <a:rect l="l" t="t" r="r" b="b"/>
              <a:pathLst>
                <a:path w="120000" h="120000">
                  <a:moveTo>
                    <a:pt x="0" y="120000"/>
                  </a:moveTo>
                  <a:lnTo>
                    <a:pt x="0" y="0"/>
                  </a:lnTo>
                  <a:lnTo>
                    <a:pt x="0" y="120000"/>
                  </a:lnTo>
                  <a:lnTo>
                    <a:pt x="0" y="120000"/>
                  </a:lnTo>
                  <a:close/>
                </a:path>
              </a:pathLst>
            </a:custGeom>
            <a:solidFill>
              <a:srgbClr val="f05370"/>
            </a:solidFill>
            <a:ln>
              <a:noFill/>
            </a:ln>
          </p:spPr>
          <p:style>
            <a:lnRef idx="0"/>
            <a:fillRef idx="0"/>
            <a:effectRef idx="0"/>
            <a:fontRef idx="minor"/>
          </p:style>
        </p:sp>
        <p:sp>
          <p:nvSpPr>
            <p:cNvPr id="1020" name="CustomShape 60"/>
            <p:cNvSpPr/>
            <p:nvPr/>
          </p:nvSpPr>
          <p:spPr>
            <a:xfrm>
              <a:off x="8834400" y="987840"/>
              <a:ext cx="2160" cy="360"/>
            </a:xfrm>
            <a:custGeom>
              <a:avLst/>
              <a:gdLst/>
              <a:ahLst/>
              <a:rect l="l" t="t" r="r" b="b"/>
              <a:pathLst>
                <a:path w="120000" h="120000">
                  <a:moveTo>
                    <a:pt x="0" y="0"/>
                  </a:moveTo>
                  <a:cubicBezTo>
                    <a:pt x="120000" y="0"/>
                    <a:pt x="120000" y="0"/>
                    <a:pt x="120000" y="0"/>
                  </a:cubicBezTo>
                  <a:cubicBezTo>
                    <a:pt x="120000" y="0"/>
                    <a:pt x="0" y="0"/>
                    <a:pt x="0" y="0"/>
                  </a:cubicBezTo>
                  <a:close/>
                </a:path>
              </a:pathLst>
            </a:custGeom>
            <a:solidFill>
              <a:srgbClr val="f05370"/>
            </a:solidFill>
            <a:ln>
              <a:noFill/>
            </a:ln>
          </p:spPr>
          <p:style>
            <a:lnRef idx="0"/>
            <a:fillRef idx="0"/>
            <a:effectRef idx="0"/>
            <a:fontRef idx="minor"/>
          </p:style>
        </p:sp>
        <p:sp>
          <p:nvSpPr>
            <p:cNvPr id="1021" name="CustomShape 61"/>
            <p:cNvSpPr/>
            <p:nvPr/>
          </p:nvSpPr>
          <p:spPr>
            <a:xfrm>
              <a:off x="8848800" y="990000"/>
              <a:ext cx="360" cy="1800"/>
            </a:xfrm>
            <a:custGeom>
              <a:avLst/>
              <a:gdLst/>
              <a:ahLst/>
              <a:rect l="l" t="t" r="r" b="b"/>
              <a:pathLst>
                <a:path w="120000" h="120000">
                  <a:moveTo>
                    <a:pt x="0" y="0"/>
                  </a:moveTo>
                  <a:cubicBezTo>
                    <a:pt x="0" y="120000"/>
                    <a:pt x="0" y="120000"/>
                    <a:pt x="0" y="120000"/>
                  </a:cubicBezTo>
                  <a:cubicBezTo>
                    <a:pt x="0" y="120000"/>
                    <a:pt x="0" y="0"/>
                    <a:pt x="0" y="0"/>
                  </a:cubicBezTo>
                  <a:close/>
                </a:path>
              </a:pathLst>
            </a:custGeom>
            <a:solidFill>
              <a:srgbClr val="f05370"/>
            </a:solidFill>
            <a:ln>
              <a:noFill/>
            </a:ln>
          </p:spPr>
          <p:style>
            <a:lnRef idx="0"/>
            <a:fillRef idx="0"/>
            <a:effectRef idx="0"/>
            <a:fontRef idx="minor"/>
          </p:style>
        </p:sp>
        <p:sp>
          <p:nvSpPr>
            <p:cNvPr id="1022" name="CustomShape 62"/>
            <p:cNvSpPr/>
            <p:nvPr/>
          </p:nvSpPr>
          <p:spPr>
            <a:xfrm>
              <a:off x="8874000" y="1011960"/>
              <a:ext cx="2160" cy="360"/>
            </a:xfrm>
            <a:custGeom>
              <a:avLst/>
              <a:gdLst/>
              <a:ahLst/>
              <a:rect l="l" t="t" r="r" b="b"/>
              <a:pathLst>
                <a:path w="120000" h="120000">
                  <a:moveTo>
                    <a:pt x="0" y="0"/>
                  </a:moveTo>
                  <a:lnTo>
                    <a:pt x="0" y="0"/>
                  </a:lnTo>
                  <a:lnTo>
                    <a:pt x="120000" y="0"/>
                  </a:lnTo>
                  <a:lnTo>
                    <a:pt x="0" y="0"/>
                  </a:lnTo>
                  <a:close/>
                </a:path>
              </a:pathLst>
            </a:custGeom>
            <a:solidFill>
              <a:srgbClr val="f05370"/>
            </a:solidFill>
            <a:ln>
              <a:noFill/>
            </a:ln>
          </p:spPr>
          <p:style>
            <a:lnRef idx="0"/>
            <a:fillRef idx="0"/>
            <a:effectRef idx="0"/>
            <a:fontRef idx="minor"/>
          </p:style>
        </p:sp>
        <p:sp>
          <p:nvSpPr>
            <p:cNvPr id="1023" name="CustomShape 63"/>
            <p:cNvSpPr/>
            <p:nvPr/>
          </p:nvSpPr>
          <p:spPr>
            <a:xfrm>
              <a:off x="7476480" y="2148840"/>
              <a:ext cx="438120" cy="628920"/>
            </a:xfrm>
            <a:custGeom>
              <a:avLst/>
              <a:gdLst/>
              <a:ahLst/>
              <a:rect l="l" t="t" r="r" b="b"/>
              <a:pathLst>
                <a:path w="120000" h="120000">
                  <a:moveTo>
                    <a:pt x="99904" y="28012"/>
                  </a:moveTo>
                  <a:cubicBezTo>
                    <a:pt x="99904" y="28012"/>
                    <a:pt x="100589" y="27231"/>
                    <a:pt x="101686" y="25860"/>
                  </a:cubicBezTo>
                  <a:cubicBezTo>
                    <a:pt x="96038" y="21347"/>
                    <a:pt x="89540" y="17234"/>
                    <a:pt x="82330" y="13607"/>
                  </a:cubicBezTo>
                  <a:cubicBezTo>
                    <a:pt x="72515" y="8625"/>
                    <a:pt x="61823" y="4356"/>
                    <a:pt x="51295" y="0"/>
                  </a:cubicBezTo>
                  <a:cubicBezTo>
                    <a:pt x="20891" y="33601"/>
                    <a:pt x="0" y="88845"/>
                    <a:pt x="120000" y="120000"/>
                  </a:cubicBezTo>
                  <a:lnTo>
                    <a:pt x="115750" y="95666"/>
                  </a:lnTo>
                  <a:cubicBezTo>
                    <a:pt x="115750" y="95701"/>
                    <a:pt x="44276" y="64842"/>
                    <a:pt x="99904" y="28012"/>
                  </a:cubicBezTo>
                  <a:close/>
                </a:path>
              </a:pathLst>
            </a:custGeom>
            <a:solidFill>
              <a:srgbClr val="fdba81"/>
            </a:solidFill>
            <a:ln>
              <a:noFill/>
            </a:ln>
          </p:spPr>
          <p:style>
            <a:lnRef idx="0"/>
            <a:fillRef idx="0"/>
            <a:effectRef idx="0"/>
            <a:fontRef idx="minor"/>
          </p:style>
        </p:sp>
        <p:sp>
          <p:nvSpPr>
            <p:cNvPr id="1024" name="CustomShape 64"/>
            <p:cNvSpPr/>
            <p:nvPr/>
          </p:nvSpPr>
          <p:spPr>
            <a:xfrm>
              <a:off x="8502480" y="1364400"/>
              <a:ext cx="47880" cy="155880"/>
            </a:xfrm>
            <a:custGeom>
              <a:avLst/>
              <a:gdLst/>
              <a:ahLst/>
              <a:rect l="l" t="t" r="r" b="b"/>
              <a:pathLst>
                <a:path w="120000" h="120000">
                  <a:moveTo>
                    <a:pt x="0" y="0"/>
                  </a:moveTo>
                  <a:cubicBezTo>
                    <a:pt x="0" y="0"/>
                    <a:pt x="106500" y="3498"/>
                    <a:pt x="113500" y="50309"/>
                  </a:cubicBezTo>
                  <a:cubicBezTo>
                    <a:pt x="120000" y="94950"/>
                    <a:pt x="0" y="120000"/>
                    <a:pt x="0" y="120000"/>
                  </a:cubicBezTo>
                  <a:lnTo>
                    <a:pt x="0" y="0"/>
                  </a:lnTo>
                  <a:close/>
                </a:path>
              </a:pathLst>
            </a:custGeom>
            <a:solidFill>
              <a:srgbClr val="d7ad7a"/>
            </a:solidFill>
            <a:ln>
              <a:noFill/>
            </a:ln>
          </p:spPr>
          <p:style>
            <a:lnRef idx="0"/>
            <a:fillRef idx="0"/>
            <a:effectRef idx="0"/>
            <a:fontRef idx="minor"/>
          </p:style>
        </p:sp>
        <p:sp>
          <p:nvSpPr>
            <p:cNvPr id="1025" name="CustomShape 65"/>
            <p:cNvSpPr/>
            <p:nvPr/>
          </p:nvSpPr>
          <p:spPr>
            <a:xfrm>
              <a:off x="7969680" y="1072800"/>
              <a:ext cx="554400" cy="927720"/>
            </a:xfrm>
            <a:custGeom>
              <a:avLst/>
              <a:gdLst/>
              <a:ahLst/>
              <a:rect l="l" t="t" r="r" b="b"/>
              <a:pathLst>
                <a:path w="120000" h="120000">
                  <a:moveTo>
                    <a:pt x="27588" y="8807"/>
                  </a:moveTo>
                  <a:cubicBezTo>
                    <a:pt x="27588" y="8807"/>
                    <a:pt x="11312" y="15990"/>
                    <a:pt x="9297" y="20936"/>
                  </a:cubicBezTo>
                  <a:cubicBezTo>
                    <a:pt x="7281" y="25893"/>
                    <a:pt x="9297" y="37727"/>
                    <a:pt x="9297" y="37727"/>
                  </a:cubicBezTo>
                  <a:cubicBezTo>
                    <a:pt x="9297" y="37727"/>
                    <a:pt x="0" y="35466"/>
                    <a:pt x="173" y="45769"/>
                  </a:cubicBezTo>
                  <a:cubicBezTo>
                    <a:pt x="303" y="51315"/>
                    <a:pt x="2188" y="57356"/>
                    <a:pt x="13870" y="61218"/>
                  </a:cubicBezTo>
                  <a:cubicBezTo>
                    <a:pt x="13870" y="61218"/>
                    <a:pt x="13870" y="65540"/>
                    <a:pt x="16947" y="70485"/>
                  </a:cubicBezTo>
                  <a:cubicBezTo>
                    <a:pt x="20003" y="75443"/>
                    <a:pt x="27285" y="80023"/>
                    <a:pt x="41957" y="82979"/>
                  </a:cubicBezTo>
                  <a:cubicBezTo>
                    <a:pt x="48069" y="84215"/>
                    <a:pt x="40787" y="100394"/>
                    <a:pt x="40787" y="100394"/>
                  </a:cubicBezTo>
                  <a:cubicBezTo>
                    <a:pt x="40787" y="100394"/>
                    <a:pt x="53270" y="119999"/>
                    <a:pt x="68918" y="119941"/>
                  </a:cubicBezTo>
                  <a:cubicBezTo>
                    <a:pt x="78280" y="119905"/>
                    <a:pt x="95965" y="104280"/>
                    <a:pt x="98045" y="98204"/>
                  </a:cubicBezTo>
                  <a:cubicBezTo>
                    <a:pt x="98045" y="98204"/>
                    <a:pt x="87881" y="85404"/>
                    <a:pt x="97677" y="81554"/>
                  </a:cubicBezTo>
                  <a:cubicBezTo>
                    <a:pt x="107451" y="77703"/>
                    <a:pt x="120000" y="72251"/>
                    <a:pt x="116944" y="50185"/>
                  </a:cubicBezTo>
                  <a:cubicBezTo>
                    <a:pt x="113888" y="28118"/>
                    <a:pt x="114928" y="22031"/>
                    <a:pt x="110832" y="17085"/>
                  </a:cubicBezTo>
                  <a:cubicBezTo>
                    <a:pt x="106779" y="12128"/>
                    <a:pt x="84457" y="0"/>
                    <a:pt x="27588" y="8807"/>
                  </a:cubicBezTo>
                  <a:close/>
                </a:path>
              </a:pathLst>
            </a:custGeom>
            <a:solidFill>
              <a:srgbClr val="fdba81"/>
            </a:solidFill>
            <a:ln>
              <a:noFill/>
            </a:ln>
          </p:spPr>
          <p:style>
            <a:lnRef idx="0"/>
            <a:fillRef idx="0"/>
            <a:effectRef idx="0"/>
            <a:fontRef idx="minor"/>
          </p:style>
        </p:sp>
        <p:sp>
          <p:nvSpPr>
            <p:cNvPr id="1026" name="CustomShape 66"/>
            <p:cNvSpPr/>
            <p:nvPr/>
          </p:nvSpPr>
          <p:spPr>
            <a:xfrm>
              <a:off x="8194680" y="1708920"/>
              <a:ext cx="205560" cy="95760"/>
            </a:xfrm>
            <a:custGeom>
              <a:avLst/>
              <a:gdLst/>
              <a:ahLst/>
              <a:rect l="l" t="t" r="r" b="b"/>
              <a:pathLst>
                <a:path w="120000" h="120000">
                  <a:moveTo>
                    <a:pt x="0" y="14164"/>
                  </a:moveTo>
                  <a:cubicBezTo>
                    <a:pt x="0" y="14164"/>
                    <a:pt x="70423" y="69801"/>
                    <a:pt x="116379" y="0"/>
                  </a:cubicBezTo>
                  <a:cubicBezTo>
                    <a:pt x="116379" y="0"/>
                    <a:pt x="120000" y="98810"/>
                    <a:pt x="74510" y="109461"/>
                  </a:cubicBezTo>
                  <a:cubicBezTo>
                    <a:pt x="29197" y="120000"/>
                    <a:pt x="0" y="14164"/>
                    <a:pt x="0" y="14164"/>
                  </a:cubicBezTo>
                  <a:close/>
                </a:path>
              </a:pathLst>
            </a:custGeom>
            <a:solidFill>
              <a:srgbClr val="d7ad7a"/>
            </a:solidFill>
            <a:ln>
              <a:noFill/>
            </a:ln>
          </p:spPr>
          <p:style>
            <a:lnRef idx="0"/>
            <a:fillRef idx="0"/>
            <a:effectRef idx="0"/>
            <a:fontRef idx="minor"/>
          </p:style>
        </p:sp>
        <p:sp>
          <p:nvSpPr>
            <p:cNvPr id="1027" name="CustomShape 67"/>
            <p:cNvSpPr/>
            <p:nvPr/>
          </p:nvSpPr>
          <p:spPr>
            <a:xfrm>
              <a:off x="7872840" y="751680"/>
              <a:ext cx="870480" cy="669600"/>
            </a:xfrm>
            <a:custGeom>
              <a:avLst/>
              <a:gdLst/>
              <a:ahLst/>
              <a:rect l="l" t="t" r="r" b="b"/>
              <a:pathLst>
                <a:path w="120000" h="120000">
                  <a:moveTo>
                    <a:pt x="33863" y="79026"/>
                  </a:moveTo>
                  <a:cubicBezTo>
                    <a:pt x="33863" y="79026"/>
                    <a:pt x="37067" y="65227"/>
                    <a:pt x="46804" y="72812"/>
                  </a:cubicBezTo>
                  <a:cubicBezTo>
                    <a:pt x="56554" y="80413"/>
                    <a:pt x="55187" y="106934"/>
                    <a:pt x="88194" y="106184"/>
                  </a:cubicBezTo>
                  <a:cubicBezTo>
                    <a:pt x="116616" y="105548"/>
                    <a:pt x="120000" y="78162"/>
                    <a:pt x="120000" y="78162"/>
                  </a:cubicBezTo>
                  <a:cubicBezTo>
                    <a:pt x="120000" y="78162"/>
                    <a:pt x="110539" y="92744"/>
                    <a:pt x="102819" y="86725"/>
                  </a:cubicBezTo>
                  <a:cubicBezTo>
                    <a:pt x="95099" y="80690"/>
                    <a:pt x="99380" y="59372"/>
                    <a:pt x="98096" y="47677"/>
                  </a:cubicBezTo>
                  <a:cubicBezTo>
                    <a:pt x="96812" y="35998"/>
                    <a:pt x="42136" y="0"/>
                    <a:pt x="16020" y="56289"/>
                  </a:cubicBezTo>
                  <a:cubicBezTo>
                    <a:pt x="16020" y="56289"/>
                    <a:pt x="15592" y="66972"/>
                    <a:pt x="18589" y="71523"/>
                  </a:cubicBezTo>
                  <a:lnTo>
                    <a:pt x="13368" y="74068"/>
                  </a:lnTo>
                  <a:cubicBezTo>
                    <a:pt x="13368" y="74068"/>
                    <a:pt x="0" y="87182"/>
                    <a:pt x="13368" y="120000"/>
                  </a:cubicBezTo>
                  <a:cubicBezTo>
                    <a:pt x="13368" y="120000"/>
                    <a:pt x="15702" y="108305"/>
                    <a:pt x="19210" y="111583"/>
                  </a:cubicBezTo>
                  <a:cubicBezTo>
                    <a:pt x="22373" y="114519"/>
                    <a:pt x="22911" y="116688"/>
                    <a:pt x="22911" y="116688"/>
                  </a:cubicBezTo>
                  <a:cubicBezTo>
                    <a:pt x="22911" y="116688"/>
                    <a:pt x="18630" y="100948"/>
                    <a:pt x="21199" y="90313"/>
                  </a:cubicBezTo>
                  <a:cubicBezTo>
                    <a:pt x="23740" y="79679"/>
                    <a:pt x="33863" y="79026"/>
                    <a:pt x="33863" y="79026"/>
                  </a:cubicBezTo>
                  <a:close/>
                </a:path>
              </a:pathLst>
            </a:custGeom>
            <a:solidFill>
              <a:srgbClr val="8d3807"/>
            </a:solidFill>
            <a:ln>
              <a:noFill/>
            </a:ln>
          </p:spPr>
          <p:style>
            <a:lnRef idx="0"/>
            <a:fillRef idx="0"/>
            <a:effectRef idx="0"/>
            <a:fontRef idx="minor"/>
          </p:style>
        </p:sp>
        <p:sp>
          <p:nvSpPr>
            <p:cNvPr id="1028" name="CustomShape 68"/>
            <p:cNvSpPr/>
            <p:nvPr/>
          </p:nvSpPr>
          <p:spPr>
            <a:xfrm>
              <a:off x="8086680" y="1440000"/>
              <a:ext cx="65160" cy="39600"/>
            </a:xfrm>
            <a:custGeom>
              <a:avLst/>
              <a:gdLst/>
              <a:ahLst/>
              <a:rect l="l" t="t" r="r" b="b"/>
              <a:pathLst>
                <a:path w="120000" h="120000">
                  <a:moveTo>
                    <a:pt x="113394" y="10958"/>
                  </a:moveTo>
                  <a:cubicBezTo>
                    <a:pt x="106605" y="0"/>
                    <a:pt x="93577" y="3835"/>
                    <a:pt x="85871" y="10136"/>
                  </a:cubicBezTo>
                  <a:cubicBezTo>
                    <a:pt x="58899" y="30958"/>
                    <a:pt x="33027" y="57260"/>
                    <a:pt x="8807" y="83561"/>
                  </a:cubicBezTo>
                  <a:cubicBezTo>
                    <a:pt x="3486" y="89041"/>
                    <a:pt x="0" y="101369"/>
                    <a:pt x="4587" y="109041"/>
                  </a:cubicBezTo>
                  <a:cubicBezTo>
                    <a:pt x="10825" y="120000"/>
                    <a:pt x="24220" y="115890"/>
                    <a:pt x="31559" y="109863"/>
                  </a:cubicBezTo>
                  <a:cubicBezTo>
                    <a:pt x="56330" y="87397"/>
                    <a:pt x="80733" y="64109"/>
                    <a:pt x="104954" y="41095"/>
                  </a:cubicBezTo>
                  <a:cubicBezTo>
                    <a:pt x="110825" y="35616"/>
                    <a:pt x="120000" y="22465"/>
                    <a:pt x="113394" y="10958"/>
                  </a:cubicBezTo>
                  <a:close/>
                </a:path>
              </a:pathLst>
            </a:custGeom>
            <a:solidFill>
              <a:srgbClr val="d7ad7a"/>
            </a:solidFill>
            <a:ln>
              <a:noFill/>
            </a:ln>
          </p:spPr>
          <p:style>
            <a:lnRef idx="0"/>
            <a:fillRef idx="0"/>
            <a:effectRef idx="0"/>
            <a:fontRef idx="minor"/>
          </p:style>
        </p:sp>
        <p:sp>
          <p:nvSpPr>
            <p:cNvPr id="1029" name="CustomShape 69"/>
            <p:cNvSpPr/>
            <p:nvPr/>
          </p:nvSpPr>
          <p:spPr>
            <a:xfrm>
              <a:off x="8112960" y="1457280"/>
              <a:ext cx="72000" cy="41760"/>
            </a:xfrm>
            <a:custGeom>
              <a:avLst/>
              <a:gdLst/>
              <a:ahLst/>
              <a:rect l="l" t="t" r="r" b="b"/>
              <a:pathLst>
                <a:path w="120000" h="120000">
                  <a:moveTo>
                    <a:pt x="114041" y="10434"/>
                  </a:moveTo>
                  <a:cubicBezTo>
                    <a:pt x="107917" y="0"/>
                    <a:pt x="96165" y="3652"/>
                    <a:pt x="89710" y="9652"/>
                  </a:cubicBezTo>
                  <a:cubicBezTo>
                    <a:pt x="64055" y="33130"/>
                    <a:pt x="39724" y="59739"/>
                    <a:pt x="13572" y="81130"/>
                  </a:cubicBezTo>
                  <a:cubicBezTo>
                    <a:pt x="7944" y="85565"/>
                    <a:pt x="0" y="99391"/>
                    <a:pt x="6124" y="109826"/>
                  </a:cubicBezTo>
                  <a:cubicBezTo>
                    <a:pt x="12082" y="120000"/>
                    <a:pt x="23337" y="115565"/>
                    <a:pt x="30289" y="110608"/>
                  </a:cubicBezTo>
                  <a:cubicBezTo>
                    <a:pt x="56937" y="89217"/>
                    <a:pt x="81268" y="62608"/>
                    <a:pt x="106924" y="39130"/>
                  </a:cubicBezTo>
                  <a:cubicBezTo>
                    <a:pt x="112055" y="33913"/>
                    <a:pt x="120000" y="20608"/>
                    <a:pt x="114041" y="10434"/>
                  </a:cubicBezTo>
                  <a:close/>
                </a:path>
              </a:pathLst>
            </a:custGeom>
            <a:solidFill>
              <a:srgbClr val="d7ad7a"/>
            </a:solidFill>
            <a:ln>
              <a:noFill/>
            </a:ln>
          </p:spPr>
          <p:style>
            <a:lnRef idx="0"/>
            <a:fillRef idx="0"/>
            <a:effectRef idx="0"/>
            <a:fontRef idx="minor"/>
          </p:style>
        </p:sp>
        <p:sp>
          <p:nvSpPr>
            <p:cNvPr id="1030" name="CustomShape 70"/>
            <p:cNvSpPr/>
            <p:nvPr/>
          </p:nvSpPr>
          <p:spPr>
            <a:xfrm>
              <a:off x="8156880" y="1478520"/>
              <a:ext cx="38880" cy="27720"/>
            </a:xfrm>
            <a:custGeom>
              <a:avLst/>
              <a:gdLst/>
              <a:ahLst/>
              <a:rect l="l" t="t" r="r" b="b"/>
              <a:pathLst>
                <a:path w="120000" h="120000">
                  <a:moveTo>
                    <a:pt x="108979" y="10129"/>
                  </a:moveTo>
                  <a:cubicBezTo>
                    <a:pt x="95204" y="0"/>
                    <a:pt x="73469" y="6623"/>
                    <a:pt x="62142" y="19870"/>
                  </a:cubicBezTo>
                  <a:cubicBezTo>
                    <a:pt x="47448" y="37402"/>
                    <a:pt x="31224" y="51818"/>
                    <a:pt x="17448" y="69350"/>
                  </a:cubicBezTo>
                  <a:cubicBezTo>
                    <a:pt x="8571" y="80259"/>
                    <a:pt x="0" y="100129"/>
                    <a:pt x="15612" y="110259"/>
                  </a:cubicBezTo>
                  <a:cubicBezTo>
                    <a:pt x="29387" y="120000"/>
                    <a:pt x="51122" y="113376"/>
                    <a:pt x="62142" y="100129"/>
                  </a:cubicBezTo>
                  <a:cubicBezTo>
                    <a:pt x="78673" y="80259"/>
                    <a:pt x="96734" y="65064"/>
                    <a:pt x="112346" y="44025"/>
                  </a:cubicBezTo>
                  <a:cubicBezTo>
                    <a:pt x="119999" y="33116"/>
                    <a:pt x="119387" y="16753"/>
                    <a:pt x="108979" y="10129"/>
                  </a:cubicBezTo>
                  <a:close/>
                </a:path>
              </a:pathLst>
            </a:custGeom>
            <a:solidFill>
              <a:srgbClr val="d7ad7a"/>
            </a:solidFill>
            <a:ln>
              <a:noFill/>
            </a:ln>
          </p:spPr>
          <p:style>
            <a:lnRef idx="0"/>
            <a:fillRef idx="0"/>
            <a:effectRef idx="0"/>
            <a:fontRef idx="minor"/>
          </p:style>
        </p:sp>
        <p:sp>
          <p:nvSpPr>
            <p:cNvPr id="1031" name="CustomShape 71"/>
            <p:cNvSpPr/>
            <p:nvPr/>
          </p:nvSpPr>
          <p:spPr>
            <a:xfrm>
              <a:off x="8389080" y="1433520"/>
              <a:ext cx="65160" cy="39240"/>
            </a:xfrm>
            <a:custGeom>
              <a:avLst/>
              <a:gdLst/>
              <a:ahLst/>
              <a:rect l="l" t="t" r="r" b="b"/>
              <a:pathLst>
                <a:path w="120000" h="120000">
                  <a:moveTo>
                    <a:pt x="112705" y="10709"/>
                  </a:moveTo>
                  <a:cubicBezTo>
                    <a:pt x="106139" y="0"/>
                    <a:pt x="93191" y="3844"/>
                    <a:pt x="85531" y="10160"/>
                  </a:cubicBezTo>
                  <a:cubicBezTo>
                    <a:pt x="58723" y="31029"/>
                    <a:pt x="33009" y="57391"/>
                    <a:pt x="8753" y="83752"/>
                  </a:cubicBezTo>
                  <a:cubicBezTo>
                    <a:pt x="3647" y="88970"/>
                    <a:pt x="0" y="101601"/>
                    <a:pt x="4741" y="109290"/>
                  </a:cubicBezTo>
                  <a:cubicBezTo>
                    <a:pt x="10942" y="120000"/>
                    <a:pt x="24255" y="116155"/>
                    <a:pt x="31550" y="110114"/>
                  </a:cubicBezTo>
                  <a:cubicBezTo>
                    <a:pt x="55623" y="87597"/>
                    <a:pt x="80425" y="64256"/>
                    <a:pt x="104498" y="40915"/>
                  </a:cubicBezTo>
                  <a:cubicBezTo>
                    <a:pt x="110699" y="35697"/>
                    <a:pt x="120000" y="22517"/>
                    <a:pt x="112705" y="10709"/>
                  </a:cubicBezTo>
                  <a:close/>
                </a:path>
              </a:pathLst>
            </a:custGeom>
            <a:solidFill>
              <a:srgbClr val="d7ad7a"/>
            </a:solidFill>
            <a:ln>
              <a:noFill/>
            </a:ln>
          </p:spPr>
          <p:style>
            <a:lnRef idx="0"/>
            <a:fillRef idx="0"/>
            <a:effectRef idx="0"/>
            <a:fontRef idx="minor"/>
          </p:style>
        </p:sp>
        <p:sp>
          <p:nvSpPr>
            <p:cNvPr id="1032" name="CustomShape 72"/>
            <p:cNvSpPr/>
            <p:nvPr/>
          </p:nvSpPr>
          <p:spPr>
            <a:xfrm>
              <a:off x="8415360" y="1450440"/>
              <a:ext cx="72720" cy="41760"/>
            </a:xfrm>
            <a:custGeom>
              <a:avLst/>
              <a:gdLst/>
              <a:ahLst/>
              <a:rect l="l" t="t" r="r" b="b"/>
              <a:pathLst>
                <a:path w="120000" h="120000">
                  <a:moveTo>
                    <a:pt x="113875" y="10434"/>
                  </a:moveTo>
                  <a:cubicBezTo>
                    <a:pt x="107917" y="0"/>
                    <a:pt x="96165" y="3652"/>
                    <a:pt x="89710" y="9652"/>
                  </a:cubicBezTo>
                  <a:cubicBezTo>
                    <a:pt x="63889" y="33130"/>
                    <a:pt x="39724" y="59739"/>
                    <a:pt x="13406" y="80869"/>
                  </a:cubicBezTo>
                  <a:cubicBezTo>
                    <a:pt x="7944" y="85304"/>
                    <a:pt x="0" y="99391"/>
                    <a:pt x="5958" y="109826"/>
                  </a:cubicBezTo>
                  <a:cubicBezTo>
                    <a:pt x="12082" y="120000"/>
                    <a:pt x="23337" y="115565"/>
                    <a:pt x="30289" y="110347"/>
                  </a:cubicBezTo>
                  <a:cubicBezTo>
                    <a:pt x="56937" y="88956"/>
                    <a:pt x="81268" y="62608"/>
                    <a:pt x="106924" y="39130"/>
                  </a:cubicBezTo>
                  <a:cubicBezTo>
                    <a:pt x="112055" y="33913"/>
                    <a:pt x="120000" y="20608"/>
                    <a:pt x="113875" y="10434"/>
                  </a:cubicBezTo>
                  <a:close/>
                </a:path>
              </a:pathLst>
            </a:custGeom>
            <a:solidFill>
              <a:srgbClr val="d7ad7a"/>
            </a:solidFill>
            <a:ln>
              <a:noFill/>
            </a:ln>
          </p:spPr>
          <p:style>
            <a:lnRef idx="0"/>
            <a:fillRef idx="0"/>
            <a:effectRef idx="0"/>
            <a:fontRef idx="minor"/>
          </p:style>
        </p:sp>
        <p:sp>
          <p:nvSpPr>
            <p:cNvPr id="1033" name="CustomShape 73"/>
            <p:cNvSpPr/>
            <p:nvPr/>
          </p:nvSpPr>
          <p:spPr>
            <a:xfrm>
              <a:off x="8459280" y="1471680"/>
              <a:ext cx="39600" cy="27720"/>
            </a:xfrm>
            <a:custGeom>
              <a:avLst/>
              <a:gdLst/>
              <a:ahLst/>
              <a:rect l="l" t="t" r="r" b="b"/>
              <a:pathLst>
                <a:path w="120000" h="120000">
                  <a:moveTo>
                    <a:pt x="108151" y="10129"/>
                  </a:moveTo>
                  <a:cubicBezTo>
                    <a:pt x="94177" y="0"/>
                    <a:pt x="72911" y="6623"/>
                    <a:pt x="61670" y="19870"/>
                  </a:cubicBezTo>
                  <a:cubicBezTo>
                    <a:pt x="47088" y="37402"/>
                    <a:pt x="30987" y="51818"/>
                    <a:pt x="17012" y="69350"/>
                  </a:cubicBezTo>
                  <a:cubicBezTo>
                    <a:pt x="8506" y="80259"/>
                    <a:pt x="0" y="100129"/>
                    <a:pt x="15493" y="109870"/>
                  </a:cubicBezTo>
                  <a:cubicBezTo>
                    <a:pt x="29164" y="120000"/>
                    <a:pt x="50430" y="113376"/>
                    <a:pt x="61670" y="100129"/>
                  </a:cubicBezTo>
                  <a:cubicBezTo>
                    <a:pt x="78075" y="80259"/>
                    <a:pt x="96000" y="65064"/>
                    <a:pt x="111493" y="44025"/>
                  </a:cubicBezTo>
                  <a:cubicBezTo>
                    <a:pt x="120000" y="33116"/>
                    <a:pt x="118177" y="16753"/>
                    <a:pt x="108151" y="10129"/>
                  </a:cubicBezTo>
                  <a:close/>
                </a:path>
              </a:pathLst>
            </a:custGeom>
            <a:solidFill>
              <a:srgbClr val="d7ad7a"/>
            </a:solidFill>
            <a:ln>
              <a:noFill/>
            </a:ln>
          </p:spPr>
          <p:style>
            <a:lnRef idx="0"/>
            <a:fillRef idx="0"/>
            <a:effectRef idx="0"/>
            <a:fontRef idx="minor"/>
          </p:style>
        </p:sp>
        <p:sp>
          <p:nvSpPr>
            <p:cNvPr id="1034" name="CustomShape 74"/>
            <p:cNvSpPr/>
            <p:nvPr/>
          </p:nvSpPr>
          <p:spPr>
            <a:xfrm>
              <a:off x="8281440" y="1374480"/>
              <a:ext cx="64080" cy="162720"/>
            </a:xfrm>
            <a:custGeom>
              <a:avLst/>
              <a:gdLst/>
              <a:ahLst/>
              <a:rect l="l" t="t" r="r" b="b"/>
              <a:pathLst>
                <a:path w="120000" h="120000">
                  <a:moveTo>
                    <a:pt x="113281" y="77808"/>
                  </a:moveTo>
                  <a:cubicBezTo>
                    <a:pt x="109548" y="68149"/>
                    <a:pt x="37884" y="44471"/>
                    <a:pt x="36765" y="7378"/>
                  </a:cubicBezTo>
                  <a:cubicBezTo>
                    <a:pt x="36765" y="0"/>
                    <a:pt x="14743" y="1878"/>
                    <a:pt x="13623" y="7915"/>
                  </a:cubicBezTo>
                  <a:cubicBezTo>
                    <a:pt x="10077" y="29111"/>
                    <a:pt x="21088" y="50508"/>
                    <a:pt x="61586" y="69491"/>
                  </a:cubicBezTo>
                  <a:cubicBezTo>
                    <a:pt x="73716" y="74924"/>
                    <a:pt x="86407" y="83845"/>
                    <a:pt x="77449" y="91961"/>
                  </a:cubicBezTo>
                  <a:cubicBezTo>
                    <a:pt x="67931" y="100480"/>
                    <a:pt x="44230" y="104304"/>
                    <a:pt x="25194" y="108462"/>
                  </a:cubicBezTo>
                  <a:cubicBezTo>
                    <a:pt x="0" y="114164"/>
                    <a:pt x="24821" y="120000"/>
                    <a:pt x="45349" y="116377"/>
                  </a:cubicBezTo>
                  <a:cubicBezTo>
                    <a:pt x="90513" y="108261"/>
                    <a:pt x="120000" y="96523"/>
                    <a:pt x="113281" y="77808"/>
                  </a:cubicBezTo>
                  <a:close/>
                </a:path>
              </a:pathLst>
            </a:custGeom>
            <a:solidFill>
              <a:srgbClr val="d7ad7a"/>
            </a:solidFill>
            <a:ln>
              <a:noFill/>
            </a:ln>
          </p:spPr>
          <p:style>
            <a:lnRef idx="0"/>
            <a:fillRef idx="0"/>
            <a:effectRef idx="0"/>
            <a:fontRef idx="minor"/>
          </p:style>
        </p:sp>
        <p:sp>
          <p:nvSpPr>
            <p:cNvPr id="1035" name="CustomShape 75"/>
            <p:cNvSpPr/>
            <p:nvPr/>
          </p:nvSpPr>
          <p:spPr>
            <a:xfrm>
              <a:off x="8140680" y="1367280"/>
              <a:ext cx="46440" cy="51480"/>
            </a:xfrm>
            <a:custGeom>
              <a:avLst/>
              <a:gdLst/>
              <a:ahLst/>
              <a:rect l="l" t="t" r="r" b="b"/>
              <a:pathLst>
                <a:path w="120000" h="120000">
                  <a:moveTo>
                    <a:pt x="120000" y="70526"/>
                  </a:moveTo>
                  <a:cubicBezTo>
                    <a:pt x="120000" y="97894"/>
                    <a:pt x="93333" y="119999"/>
                    <a:pt x="60000" y="119999"/>
                  </a:cubicBezTo>
                  <a:cubicBezTo>
                    <a:pt x="26666" y="119999"/>
                    <a:pt x="0" y="97894"/>
                    <a:pt x="0" y="70526"/>
                  </a:cubicBezTo>
                  <a:lnTo>
                    <a:pt x="0" y="49263"/>
                  </a:lnTo>
                  <a:cubicBezTo>
                    <a:pt x="0" y="21894"/>
                    <a:pt x="26666" y="0"/>
                    <a:pt x="60000" y="0"/>
                  </a:cubicBezTo>
                  <a:cubicBezTo>
                    <a:pt x="93333" y="0"/>
                    <a:pt x="120000" y="21894"/>
                    <a:pt x="120000" y="49263"/>
                  </a:cubicBezTo>
                  <a:lnTo>
                    <a:pt x="120000" y="70526"/>
                  </a:lnTo>
                  <a:close/>
                </a:path>
              </a:pathLst>
            </a:custGeom>
            <a:solidFill>
              <a:srgbClr val="836c5a"/>
            </a:solidFill>
            <a:ln>
              <a:noFill/>
            </a:ln>
          </p:spPr>
          <p:style>
            <a:lnRef idx="0"/>
            <a:fillRef idx="0"/>
            <a:effectRef idx="0"/>
            <a:fontRef idx="minor"/>
          </p:style>
        </p:sp>
        <p:sp>
          <p:nvSpPr>
            <p:cNvPr id="1036" name="CustomShape 76"/>
            <p:cNvSpPr/>
            <p:nvPr/>
          </p:nvSpPr>
          <p:spPr>
            <a:xfrm>
              <a:off x="8376480" y="1367280"/>
              <a:ext cx="46440" cy="51480"/>
            </a:xfrm>
            <a:custGeom>
              <a:avLst/>
              <a:gdLst/>
              <a:ahLst/>
              <a:rect l="l" t="t" r="r" b="b"/>
              <a:pathLst>
                <a:path w="120000" h="120000">
                  <a:moveTo>
                    <a:pt x="120000" y="70526"/>
                  </a:moveTo>
                  <a:cubicBezTo>
                    <a:pt x="120000" y="97894"/>
                    <a:pt x="93134" y="119999"/>
                    <a:pt x="59872" y="119999"/>
                  </a:cubicBezTo>
                  <a:cubicBezTo>
                    <a:pt x="26865" y="119999"/>
                    <a:pt x="0" y="97894"/>
                    <a:pt x="0" y="70526"/>
                  </a:cubicBezTo>
                  <a:lnTo>
                    <a:pt x="0" y="49263"/>
                  </a:lnTo>
                  <a:cubicBezTo>
                    <a:pt x="0" y="21894"/>
                    <a:pt x="26865" y="0"/>
                    <a:pt x="59872" y="0"/>
                  </a:cubicBezTo>
                  <a:cubicBezTo>
                    <a:pt x="93134" y="0"/>
                    <a:pt x="120000" y="21894"/>
                    <a:pt x="120000" y="49263"/>
                  </a:cubicBezTo>
                  <a:lnTo>
                    <a:pt x="120000" y="70526"/>
                  </a:lnTo>
                  <a:close/>
                </a:path>
              </a:pathLst>
            </a:custGeom>
            <a:solidFill>
              <a:srgbClr val="836c5a"/>
            </a:solidFill>
            <a:ln>
              <a:noFill/>
            </a:ln>
          </p:spPr>
          <p:style>
            <a:lnRef idx="0"/>
            <a:fillRef idx="0"/>
            <a:effectRef idx="0"/>
            <a:fontRef idx="minor"/>
          </p:style>
        </p:sp>
        <p:sp>
          <p:nvSpPr>
            <p:cNvPr id="1037" name="CustomShape 77"/>
            <p:cNvSpPr/>
            <p:nvPr/>
          </p:nvSpPr>
          <p:spPr>
            <a:xfrm>
              <a:off x="8020440" y="1343520"/>
              <a:ext cx="511920" cy="159840"/>
            </a:xfrm>
            <a:custGeom>
              <a:avLst/>
              <a:gdLst/>
              <a:ahLst/>
              <a:rect l="l" t="t" r="r" b="b"/>
              <a:pathLst>
                <a:path w="120000" h="120000">
                  <a:moveTo>
                    <a:pt x="107868" y="2112"/>
                  </a:moveTo>
                  <a:cubicBezTo>
                    <a:pt x="100852" y="954"/>
                    <a:pt x="85482" y="0"/>
                    <a:pt x="78678" y="1908"/>
                  </a:cubicBezTo>
                  <a:cubicBezTo>
                    <a:pt x="71849" y="3884"/>
                    <a:pt x="70465" y="5178"/>
                    <a:pt x="69409" y="7495"/>
                  </a:cubicBezTo>
                  <a:cubicBezTo>
                    <a:pt x="68353" y="9812"/>
                    <a:pt x="67884" y="13492"/>
                    <a:pt x="65960" y="14446"/>
                  </a:cubicBezTo>
                  <a:cubicBezTo>
                    <a:pt x="64247" y="15195"/>
                    <a:pt x="60657" y="16149"/>
                    <a:pt x="60000" y="16354"/>
                  </a:cubicBezTo>
                  <a:cubicBezTo>
                    <a:pt x="59272" y="16149"/>
                    <a:pt x="55752" y="15195"/>
                    <a:pt x="54039" y="14446"/>
                  </a:cubicBezTo>
                  <a:cubicBezTo>
                    <a:pt x="52115" y="13696"/>
                    <a:pt x="51646" y="10017"/>
                    <a:pt x="50590" y="7495"/>
                  </a:cubicBezTo>
                  <a:cubicBezTo>
                    <a:pt x="49534" y="5178"/>
                    <a:pt x="48150" y="3679"/>
                    <a:pt x="41321" y="1908"/>
                  </a:cubicBezTo>
                  <a:cubicBezTo>
                    <a:pt x="34493" y="0"/>
                    <a:pt x="19147" y="954"/>
                    <a:pt x="12107" y="2112"/>
                  </a:cubicBezTo>
                  <a:cubicBezTo>
                    <a:pt x="5091" y="3270"/>
                    <a:pt x="0" y="9063"/>
                    <a:pt x="0" y="9063"/>
                  </a:cubicBezTo>
                  <a:lnTo>
                    <a:pt x="398" y="34412"/>
                  </a:lnTo>
                  <a:cubicBezTo>
                    <a:pt x="398" y="34412"/>
                    <a:pt x="1267" y="35570"/>
                    <a:pt x="2651" y="36524"/>
                  </a:cubicBezTo>
                  <a:cubicBezTo>
                    <a:pt x="4035" y="37478"/>
                    <a:pt x="7086" y="70187"/>
                    <a:pt x="9268" y="86950"/>
                  </a:cubicBezTo>
                  <a:cubicBezTo>
                    <a:pt x="11450" y="103645"/>
                    <a:pt x="14642" y="109982"/>
                    <a:pt x="19734" y="114412"/>
                  </a:cubicBezTo>
                  <a:cubicBezTo>
                    <a:pt x="29870" y="120000"/>
                    <a:pt x="39608" y="112913"/>
                    <a:pt x="42518" y="109437"/>
                  </a:cubicBezTo>
                  <a:cubicBezTo>
                    <a:pt x="45428" y="106166"/>
                    <a:pt x="47493" y="97103"/>
                    <a:pt x="49464" y="86950"/>
                  </a:cubicBezTo>
                  <a:cubicBezTo>
                    <a:pt x="51458" y="76729"/>
                    <a:pt x="55095" y="50017"/>
                    <a:pt x="56222" y="43270"/>
                  </a:cubicBezTo>
                  <a:cubicBezTo>
                    <a:pt x="57090" y="38296"/>
                    <a:pt x="59014" y="36524"/>
                    <a:pt x="60000" y="35979"/>
                  </a:cubicBezTo>
                  <a:cubicBezTo>
                    <a:pt x="60985" y="36524"/>
                    <a:pt x="62909" y="38296"/>
                    <a:pt x="63777" y="43270"/>
                  </a:cubicBezTo>
                  <a:cubicBezTo>
                    <a:pt x="64904" y="50017"/>
                    <a:pt x="68541" y="76729"/>
                    <a:pt x="70535" y="86950"/>
                  </a:cubicBezTo>
                  <a:cubicBezTo>
                    <a:pt x="72506" y="97103"/>
                    <a:pt x="74571" y="106166"/>
                    <a:pt x="77481" y="109437"/>
                  </a:cubicBezTo>
                  <a:cubicBezTo>
                    <a:pt x="80391" y="112708"/>
                    <a:pt x="90129" y="120000"/>
                    <a:pt x="100265" y="114412"/>
                  </a:cubicBezTo>
                  <a:cubicBezTo>
                    <a:pt x="105287" y="109982"/>
                    <a:pt x="108549" y="103441"/>
                    <a:pt x="110731" y="86950"/>
                  </a:cubicBezTo>
                  <a:cubicBezTo>
                    <a:pt x="112913" y="70187"/>
                    <a:pt x="115964" y="37478"/>
                    <a:pt x="117348" y="36524"/>
                  </a:cubicBezTo>
                  <a:cubicBezTo>
                    <a:pt x="118732" y="35570"/>
                    <a:pt x="119601" y="34412"/>
                    <a:pt x="119601" y="34412"/>
                  </a:cubicBezTo>
                  <a:lnTo>
                    <a:pt x="120000" y="9063"/>
                  </a:lnTo>
                  <a:cubicBezTo>
                    <a:pt x="119929" y="9063"/>
                    <a:pt x="114908" y="3066"/>
                    <a:pt x="107868" y="2112"/>
                  </a:cubicBezTo>
                  <a:moveTo>
                    <a:pt x="50473" y="60988"/>
                  </a:moveTo>
                  <a:cubicBezTo>
                    <a:pt x="48408" y="80749"/>
                    <a:pt x="46296" y="95604"/>
                    <a:pt x="42307" y="101328"/>
                  </a:cubicBezTo>
                  <a:cubicBezTo>
                    <a:pt x="38341" y="107325"/>
                    <a:pt x="23183" y="117546"/>
                    <a:pt x="16167" y="102146"/>
                  </a:cubicBezTo>
                  <a:cubicBezTo>
                    <a:pt x="14759" y="99080"/>
                    <a:pt x="10793" y="86746"/>
                    <a:pt x="10066" y="62691"/>
                  </a:cubicBezTo>
                  <a:cubicBezTo>
                    <a:pt x="9339" y="38637"/>
                    <a:pt x="8541" y="25962"/>
                    <a:pt x="13375" y="19080"/>
                  </a:cubicBezTo>
                  <a:cubicBezTo>
                    <a:pt x="13375" y="19080"/>
                    <a:pt x="23113" y="9267"/>
                    <a:pt x="30856" y="9403"/>
                  </a:cubicBezTo>
                  <a:cubicBezTo>
                    <a:pt x="39679" y="9608"/>
                    <a:pt x="47422" y="13696"/>
                    <a:pt x="49135" y="20579"/>
                  </a:cubicBezTo>
                  <a:cubicBezTo>
                    <a:pt x="50919" y="27529"/>
                    <a:pt x="52983" y="36183"/>
                    <a:pt x="50473" y="60988"/>
                  </a:cubicBezTo>
                  <a:moveTo>
                    <a:pt x="109792" y="62896"/>
                  </a:moveTo>
                  <a:cubicBezTo>
                    <a:pt x="109065" y="86950"/>
                    <a:pt x="105029" y="99216"/>
                    <a:pt x="103715" y="102350"/>
                  </a:cubicBezTo>
                  <a:cubicBezTo>
                    <a:pt x="96746" y="117683"/>
                    <a:pt x="81517" y="107529"/>
                    <a:pt x="77551" y="101533"/>
                  </a:cubicBezTo>
                  <a:cubicBezTo>
                    <a:pt x="73562" y="95604"/>
                    <a:pt x="71450" y="80749"/>
                    <a:pt x="69409" y="61192"/>
                  </a:cubicBezTo>
                  <a:cubicBezTo>
                    <a:pt x="66875" y="36183"/>
                    <a:pt x="69010" y="27734"/>
                    <a:pt x="70723" y="20783"/>
                  </a:cubicBezTo>
                  <a:cubicBezTo>
                    <a:pt x="72459" y="13833"/>
                    <a:pt x="80203" y="9812"/>
                    <a:pt x="89002" y="9608"/>
                  </a:cubicBezTo>
                  <a:cubicBezTo>
                    <a:pt x="96746" y="9608"/>
                    <a:pt x="106484" y="19216"/>
                    <a:pt x="106484" y="19216"/>
                  </a:cubicBezTo>
                  <a:cubicBezTo>
                    <a:pt x="111388" y="25962"/>
                    <a:pt x="110520" y="38841"/>
                    <a:pt x="109792" y="62896"/>
                  </a:cubicBezTo>
                </a:path>
              </a:pathLst>
            </a:custGeom>
            <a:solidFill>
              <a:srgbClr val="2cace9"/>
            </a:solidFill>
            <a:ln>
              <a:noFill/>
            </a:ln>
          </p:spPr>
          <p:style>
            <a:lnRef idx="0"/>
            <a:fillRef idx="0"/>
            <a:effectRef idx="0"/>
            <a:fontRef idx="minor"/>
          </p:style>
        </p:sp>
        <p:sp>
          <p:nvSpPr>
            <p:cNvPr id="1038" name="CustomShape 78"/>
            <p:cNvSpPr/>
            <p:nvPr/>
          </p:nvSpPr>
          <p:spPr>
            <a:xfrm>
              <a:off x="8065080" y="1200600"/>
              <a:ext cx="167400" cy="106200"/>
            </a:xfrm>
            <a:custGeom>
              <a:avLst/>
              <a:gdLst/>
              <a:ahLst/>
              <a:rect l="l" t="t" r="r" b="b"/>
              <a:pathLst>
                <a:path w="120000" h="120000">
                  <a:moveTo>
                    <a:pt x="120000" y="120000"/>
                  </a:moveTo>
                  <a:cubicBezTo>
                    <a:pt x="120000" y="120000"/>
                    <a:pt x="60107" y="0"/>
                    <a:pt x="0" y="111311"/>
                  </a:cubicBezTo>
                  <a:cubicBezTo>
                    <a:pt x="0" y="111311"/>
                    <a:pt x="59892" y="77069"/>
                    <a:pt x="120000" y="120000"/>
                  </a:cubicBezTo>
                  <a:close/>
                </a:path>
              </a:pathLst>
            </a:custGeom>
            <a:solidFill>
              <a:srgbClr val="752b06"/>
            </a:solidFill>
            <a:ln>
              <a:noFill/>
            </a:ln>
          </p:spPr>
          <p:style>
            <a:lnRef idx="0"/>
            <a:fillRef idx="0"/>
            <a:effectRef idx="0"/>
            <a:fontRef idx="minor"/>
          </p:style>
        </p:sp>
        <p:sp>
          <p:nvSpPr>
            <p:cNvPr id="1039" name="CustomShape 79"/>
            <p:cNvSpPr/>
            <p:nvPr/>
          </p:nvSpPr>
          <p:spPr>
            <a:xfrm>
              <a:off x="8335080" y="1269000"/>
              <a:ext cx="145440" cy="72720"/>
            </a:xfrm>
            <a:custGeom>
              <a:avLst/>
              <a:gdLst/>
              <a:ahLst/>
              <a:rect l="l" t="t" r="r" b="b"/>
              <a:pathLst>
                <a:path w="120000" h="120000">
                  <a:moveTo>
                    <a:pt x="0" y="0"/>
                  </a:moveTo>
                  <a:cubicBezTo>
                    <a:pt x="0" y="0"/>
                    <a:pt x="26730" y="119999"/>
                    <a:pt x="120000" y="63157"/>
                  </a:cubicBezTo>
                  <a:cubicBezTo>
                    <a:pt x="120000" y="63157"/>
                    <a:pt x="18834" y="13082"/>
                    <a:pt x="0" y="0"/>
                  </a:cubicBezTo>
                  <a:close/>
                </a:path>
              </a:pathLst>
            </a:custGeom>
            <a:solidFill>
              <a:srgbClr val="752b06"/>
            </a:solidFill>
            <a:ln>
              <a:noFill/>
            </a:ln>
          </p:spPr>
          <p:style>
            <a:lnRef idx="0"/>
            <a:fillRef idx="0"/>
            <a:effectRef idx="0"/>
            <a:fontRef idx="minor"/>
          </p:style>
        </p:sp>
        <p:sp>
          <p:nvSpPr>
            <p:cNvPr id="1040" name="CustomShape 80"/>
            <p:cNvSpPr/>
            <p:nvPr/>
          </p:nvSpPr>
          <p:spPr>
            <a:xfrm>
              <a:off x="8114400" y="1532880"/>
              <a:ext cx="347040" cy="103680"/>
            </a:xfrm>
            <a:custGeom>
              <a:avLst/>
              <a:gdLst/>
              <a:ahLst/>
              <a:rect l="l" t="t" r="r" b="b"/>
              <a:pathLst>
                <a:path w="120000" h="120000">
                  <a:moveTo>
                    <a:pt x="120000" y="17473"/>
                  </a:moveTo>
                  <a:cubicBezTo>
                    <a:pt x="120000" y="17473"/>
                    <a:pt x="55896" y="54947"/>
                    <a:pt x="103" y="0"/>
                  </a:cubicBezTo>
                  <a:cubicBezTo>
                    <a:pt x="103" y="0"/>
                    <a:pt x="0" y="44210"/>
                    <a:pt x="8900" y="87052"/>
                  </a:cubicBezTo>
                  <a:cubicBezTo>
                    <a:pt x="8900" y="87052"/>
                    <a:pt x="65489" y="49894"/>
                    <a:pt x="98597" y="119999"/>
                  </a:cubicBezTo>
                  <a:lnTo>
                    <a:pt x="98597" y="119999"/>
                  </a:lnTo>
                  <a:cubicBezTo>
                    <a:pt x="114354" y="76631"/>
                    <a:pt x="120000" y="17473"/>
                    <a:pt x="120000" y="17473"/>
                  </a:cubicBezTo>
                  <a:close/>
                </a:path>
              </a:pathLst>
            </a:custGeom>
            <a:solidFill>
              <a:srgbClr val="a10e2f"/>
            </a:solidFill>
            <a:ln>
              <a:noFill/>
            </a:ln>
          </p:spPr>
          <p:style>
            <a:lnRef idx="0"/>
            <a:fillRef idx="0"/>
            <a:effectRef idx="0"/>
            <a:fontRef idx="minor"/>
          </p:style>
        </p:sp>
        <p:sp>
          <p:nvSpPr>
            <p:cNvPr id="1041" name="CustomShape 81"/>
            <p:cNvSpPr/>
            <p:nvPr/>
          </p:nvSpPr>
          <p:spPr>
            <a:xfrm>
              <a:off x="8140680" y="1575720"/>
              <a:ext cx="259200" cy="102600"/>
            </a:xfrm>
            <a:custGeom>
              <a:avLst/>
              <a:gdLst/>
              <a:ahLst/>
              <a:rect l="l" t="t" r="r" b="b"/>
              <a:pathLst>
                <a:path w="120000" h="120000">
                  <a:moveTo>
                    <a:pt x="0" y="37519"/>
                  </a:moveTo>
                  <a:cubicBezTo>
                    <a:pt x="9776" y="73232"/>
                    <a:pt x="27984" y="107989"/>
                    <a:pt x="61436" y="114579"/>
                  </a:cubicBezTo>
                  <a:cubicBezTo>
                    <a:pt x="87474" y="120000"/>
                    <a:pt x="106563" y="98742"/>
                    <a:pt x="120000" y="70788"/>
                  </a:cubicBezTo>
                  <a:lnTo>
                    <a:pt x="120000" y="70788"/>
                  </a:lnTo>
                  <a:cubicBezTo>
                    <a:pt x="75706" y="0"/>
                    <a:pt x="0" y="37519"/>
                    <a:pt x="0" y="37519"/>
                  </a:cubicBezTo>
                  <a:close/>
                </a:path>
              </a:pathLst>
            </a:custGeom>
            <a:solidFill>
              <a:srgbClr val="890628"/>
            </a:solidFill>
            <a:ln>
              <a:noFill/>
            </a:ln>
          </p:spPr>
          <p:style>
            <a:lnRef idx="0"/>
            <a:fillRef idx="0"/>
            <a:effectRef idx="0"/>
            <a:fontRef idx="minor"/>
          </p:style>
        </p:sp>
        <p:sp>
          <p:nvSpPr>
            <p:cNvPr id="1042" name="CustomShape 82"/>
            <p:cNvSpPr/>
            <p:nvPr/>
          </p:nvSpPr>
          <p:spPr>
            <a:xfrm>
              <a:off x="8114760" y="1532520"/>
              <a:ext cx="346680" cy="112680"/>
            </a:xfrm>
            <a:custGeom>
              <a:avLst/>
              <a:gdLst/>
              <a:ahLst/>
              <a:rect l="l" t="t" r="r" b="b"/>
              <a:pathLst>
                <a:path w="120000" h="120000">
                  <a:moveTo>
                    <a:pt x="120000" y="16368"/>
                  </a:moveTo>
                  <a:cubicBezTo>
                    <a:pt x="120000" y="16368"/>
                    <a:pt x="63084" y="120000"/>
                    <a:pt x="0" y="290"/>
                  </a:cubicBezTo>
                  <a:cubicBezTo>
                    <a:pt x="0" y="0"/>
                    <a:pt x="43812" y="42615"/>
                    <a:pt x="120000" y="16368"/>
                  </a:cubicBezTo>
                  <a:close/>
                </a:path>
              </a:pathLst>
            </a:custGeom>
            <a:solidFill>
              <a:srgbClr val="ffffff"/>
            </a:solidFill>
            <a:ln>
              <a:noFill/>
            </a:ln>
          </p:spPr>
          <p:style>
            <a:lnRef idx="0"/>
            <a:fillRef idx="0"/>
            <a:effectRef idx="0"/>
            <a:fontRef idx="minor"/>
          </p:style>
        </p:sp>
        <p:sp>
          <p:nvSpPr>
            <p:cNvPr id="1043" name="CustomShape 83"/>
            <p:cNvSpPr/>
            <p:nvPr/>
          </p:nvSpPr>
          <p:spPr>
            <a:xfrm>
              <a:off x="7850160" y="1820880"/>
              <a:ext cx="888120" cy="1005480"/>
            </a:xfrm>
            <a:custGeom>
              <a:avLst/>
              <a:gdLst/>
              <a:ahLst/>
              <a:rect l="l" t="t" r="r" b="b"/>
              <a:pathLst>
                <a:path w="120000" h="120000">
                  <a:moveTo>
                    <a:pt x="39260" y="0"/>
                  </a:moveTo>
                  <a:cubicBezTo>
                    <a:pt x="39260" y="0"/>
                    <a:pt x="9351" y="9190"/>
                    <a:pt x="0" y="16458"/>
                  </a:cubicBezTo>
                  <a:lnTo>
                    <a:pt x="8322" y="120000"/>
                  </a:lnTo>
                  <a:lnTo>
                    <a:pt x="114085" y="120000"/>
                  </a:lnTo>
                  <a:cubicBezTo>
                    <a:pt x="114085" y="120000"/>
                    <a:pt x="115425" y="32102"/>
                    <a:pt x="120000" y="17686"/>
                  </a:cubicBezTo>
                  <a:cubicBezTo>
                    <a:pt x="120000" y="17686"/>
                    <a:pt x="106453" y="9016"/>
                    <a:pt x="78912" y="554"/>
                  </a:cubicBezTo>
                  <a:lnTo>
                    <a:pt x="58775" y="19554"/>
                  </a:lnTo>
                  <a:lnTo>
                    <a:pt x="39260" y="0"/>
                  </a:lnTo>
                  <a:close/>
                </a:path>
              </a:pathLst>
            </a:custGeom>
            <a:solidFill>
              <a:srgbClr val="2cace9"/>
            </a:solidFill>
            <a:ln>
              <a:noFill/>
            </a:ln>
          </p:spPr>
          <p:style>
            <a:lnRef idx="0"/>
            <a:fillRef idx="0"/>
            <a:effectRef idx="0"/>
            <a:fontRef idx="minor"/>
          </p:style>
        </p:sp>
        <p:sp>
          <p:nvSpPr>
            <p:cNvPr id="1044" name="CustomShape 84"/>
            <p:cNvSpPr/>
            <p:nvPr/>
          </p:nvSpPr>
          <p:spPr>
            <a:xfrm>
              <a:off x="8118000" y="1812960"/>
              <a:ext cx="345600" cy="227880"/>
            </a:xfrm>
            <a:custGeom>
              <a:avLst/>
              <a:gdLst/>
              <a:ahLst/>
              <a:rect l="l" t="t" r="r" b="b"/>
              <a:pathLst>
                <a:path w="120000" h="120000">
                  <a:moveTo>
                    <a:pt x="0" y="7709"/>
                  </a:moveTo>
                  <a:lnTo>
                    <a:pt x="60000" y="120000"/>
                  </a:lnTo>
                  <a:lnTo>
                    <a:pt x="120000" y="10822"/>
                  </a:lnTo>
                  <a:lnTo>
                    <a:pt x="105894" y="2729"/>
                  </a:lnTo>
                  <a:lnTo>
                    <a:pt x="61181" y="76759"/>
                  </a:lnTo>
                  <a:lnTo>
                    <a:pt x="14904" y="0"/>
                  </a:lnTo>
                  <a:lnTo>
                    <a:pt x="0" y="7709"/>
                  </a:lnTo>
                  <a:close/>
                </a:path>
              </a:pathLst>
            </a:custGeom>
            <a:solidFill>
              <a:srgbClr val="2698ce"/>
            </a:solidFill>
            <a:ln>
              <a:noFill/>
            </a:ln>
          </p:spPr>
          <p:style>
            <a:lnRef idx="0"/>
            <a:fillRef idx="0"/>
            <a:effectRef idx="0"/>
            <a:fontRef idx="minor"/>
          </p:style>
        </p:sp>
        <p:sp>
          <p:nvSpPr>
            <p:cNvPr id="1045" name="CustomShape 85"/>
            <p:cNvSpPr/>
            <p:nvPr/>
          </p:nvSpPr>
          <p:spPr>
            <a:xfrm>
              <a:off x="8413560" y="2114640"/>
              <a:ext cx="184320" cy="192240"/>
            </a:xfrm>
            <a:custGeom>
              <a:avLst/>
              <a:gdLst/>
              <a:ahLst/>
              <a:rect l="l" t="t" r="r" b="b"/>
              <a:pathLst>
                <a:path w="120000" h="120000">
                  <a:moveTo>
                    <a:pt x="120000" y="90226"/>
                  </a:moveTo>
                  <a:cubicBezTo>
                    <a:pt x="120000" y="99697"/>
                    <a:pt x="111159" y="120000"/>
                    <a:pt x="100498" y="120000"/>
                  </a:cubicBezTo>
                  <a:lnTo>
                    <a:pt x="19436" y="120000"/>
                  </a:lnTo>
                  <a:cubicBezTo>
                    <a:pt x="8645" y="120000"/>
                    <a:pt x="0" y="99697"/>
                    <a:pt x="0" y="90226"/>
                  </a:cubicBezTo>
                  <a:lnTo>
                    <a:pt x="0" y="9413"/>
                  </a:lnTo>
                  <a:cubicBezTo>
                    <a:pt x="0" y="0"/>
                    <a:pt x="120000" y="0"/>
                    <a:pt x="120000" y="9413"/>
                  </a:cubicBezTo>
                  <a:lnTo>
                    <a:pt x="120000" y="90226"/>
                  </a:lnTo>
                  <a:close/>
                </a:path>
              </a:pathLst>
            </a:custGeom>
            <a:solidFill>
              <a:srgbClr val="2698ce"/>
            </a:solidFill>
            <a:ln>
              <a:noFill/>
            </a:ln>
          </p:spPr>
          <p:style>
            <a:lnRef idx="0"/>
            <a:fillRef idx="0"/>
            <a:effectRef idx="0"/>
            <a:fontRef idx="minor"/>
          </p:style>
        </p:sp>
        <p:sp>
          <p:nvSpPr>
            <p:cNvPr id="1046" name="CustomShape 86"/>
            <p:cNvSpPr/>
            <p:nvPr/>
          </p:nvSpPr>
          <p:spPr>
            <a:xfrm>
              <a:off x="8410680" y="2118600"/>
              <a:ext cx="190440" cy="42480"/>
            </a:xfrm>
            <a:prstGeom prst="rect">
              <a:avLst/>
            </a:prstGeom>
            <a:solidFill>
              <a:srgbClr val="2286b6"/>
            </a:solidFill>
            <a:ln>
              <a:noFill/>
            </a:ln>
          </p:spPr>
          <p:style>
            <a:lnRef idx="0"/>
            <a:fillRef idx="0"/>
            <a:effectRef idx="0"/>
            <a:fontRef idx="minor"/>
          </p:style>
        </p:sp>
        <p:sp>
          <p:nvSpPr>
            <p:cNvPr id="1047" name="CustomShape 87"/>
            <p:cNvSpPr/>
            <p:nvPr/>
          </p:nvSpPr>
          <p:spPr>
            <a:xfrm>
              <a:off x="7589520" y="1946880"/>
              <a:ext cx="299520" cy="385560"/>
            </a:xfrm>
            <a:custGeom>
              <a:avLst/>
              <a:gdLst/>
              <a:ahLst/>
              <a:rect l="l" t="t" r="r" b="b"/>
              <a:pathLst>
                <a:path w="120000" h="120000">
                  <a:moveTo>
                    <a:pt x="108353" y="0"/>
                  </a:moveTo>
                  <a:lnTo>
                    <a:pt x="0" y="68786"/>
                  </a:lnTo>
                  <a:cubicBezTo>
                    <a:pt x="0" y="68786"/>
                    <a:pt x="49638" y="111979"/>
                    <a:pt x="95783" y="120000"/>
                  </a:cubicBezTo>
                  <a:lnTo>
                    <a:pt x="119919" y="104780"/>
                  </a:lnTo>
                  <a:cubicBezTo>
                    <a:pt x="120000" y="104780"/>
                    <a:pt x="120000" y="18478"/>
                    <a:pt x="108353" y="0"/>
                  </a:cubicBezTo>
                  <a:close/>
                </a:path>
              </a:pathLst>
            </a:custGeom>
            <a:solidFill>
              <a:srgbClr val="2698ce"/>
            </a:solidFill>
            <a:ln>
              <a:noFill/>
            </a:ln>
          </p:spPr>
          <p:style>
            <a:lnRef idx="0"/>
            <a:fillRef idx="0"/>
            <a:effectRef idx="0"/>
            <a:fontRef idx="minor"/>
          </p:style>
        </p:sp>
        <p:sp>
          <p:nvSpPr>
            <p:cNvPr id="1048" name="CustomShape 88"/>
            <p:cNvSpPr/>
            <p:nvPr/>
          </p:nvSpPr>
          <p:spPr>
            <a:xfrm>
              <a:off x="8717400" y="2091240"/>
              <a:ext cx="331560" cy="461880"/>
            </a:xfrm>
            <a:custGeom>
              <a:avLst/>
              <a:gdLst/>
              <a:ahLst/>
              <a:rect l="l" t="t" r="r" b="b"/>
              <a:pathLst>
                <a:path w="120000" h="120000">
                  <a:moveTo>
                    <a:pt x="7758" y="48047"/>
                  </a:moveTo>
                  <a:cubicBezTo>
                    <a:pt x="7758" y="48047"/>
                    <a:pt x="83274" y="120000"/>
                    <a:pt x="120000" y="55992"/>
                  </a:cubicBezTo>
                  <a:lnTo>
                    <a:pt x="120000" y="31519"/>
                  </a:lnTo>
                  <a:lnTo>
                    <a:pt x="41619" y="3002"/>
                  </a:lnTo>
                  <a:cubicBezTo>
                    <a:pt x="41546" y="3002"/>
                    <a:pt x="0" y="0"/>
                    <a:pt x="7758" y="48047"/>
                  </a:cubicBezTo>
                  <a:close/>
                </a:path>
              </a:pathLst>
            </a:custGeom>
            <a:solidFill>
              <a:srgbClr val="d7ad7a"/>
            </a:solidFill>
            <a:ln>
              <a:noFill/>
            </a:ln>
          </p:spPr>
          <p:style>
            <a:lnRef idx="0"/>
            <a:fillRef idx="0"/>
            <a:effectRef idx="0"/>
            <a:fontRef idx="minor"/>
          </p:style>
        </p:sp>
        <p:sp>
          <p:nvSpPr>
            <p:cNvPr id="1049" name="CustomShape 89"/>
            <p:cNvSpPr/>
            <p:nvPr/>
          </p:nvSpPr>
          <p:spPr>
            <a:xfrm>
              <a:off x="8695440" y="1968840"/>
              <a:ext cx="317880" cy="385200"/>
            </a:xfrm>
            <a:custGeom>
              <a:avLst/>
              <a:gdLst/>
              <a:ahLst/>
              <a:rect l="l" t="t" r="r" b="b"/>
              <a:pathLst>
                <a:path w="120000" h="120000">
                  <a:moveTo>
                    <a:pt x="16500" y="0"/>
                  </a:moveTo>
                  <a:lnTo>
                    <a:pt x="120000" y="68778"/>
                  </a:lnTo>
                  <a:cubicBezTo>
                    <a:pt x="120000" y="68778"/>
                    <a:pt x="74386" y="112001"/>
                    <a:pt x="31000" y="120000"/>
                  </a:cubicBezTo>
                  <a:lnTo>
                    <a:pt x="1925" y="104797"/>
                  </a:lnTo>
                  <a:cubicBezTo>
                    <a:pt x="1812" y="104797"/>
                    <a:pt x="0" y="28106"/>
                    <a:pt x="16500" y="0"/>
                  </a:cubicBezTo>
                  <a:close/>
                </a:path>
              </a:pathLst>
            </a:custGeom>
            <a:solidFill>
              <a:srgbClr val="2698ce"/>
            </a:solidFill>
            <a:ln>
              <a:noFill/>
            </a:ln>
          </p:spPr>
          <p:style>
            <a:lnRef idx="0"/>
            <a:fillRef idx="0"/>
            <a:effectRef idx="0"/>
            <a:fontRef idx="minor"/>
          </p:style>
        </p:sp>
        <p:sp>
          <p:nvSpPr>
            <p:cNvPr id="1050" name="CustomShape 90"/>
            <p:cNvSpPr/>
            <p:nvPr/>
          </p:nvSpPr>
          <p:spPr>
            <a:xfrm>
              <a:off x="8917920" y="1348200"/>
              <a:ext cx="79920" cy="252720"/>
            </a:xfrm>
            <a:custGeom>
              <a:avLst/>
              <a:gdLst/>
              <a:ahLst/>
              <a:rect l="l" t="t" r="r" b="b"/>
              <a:pathLst>
                <a:path w="120000" h="120000">
                  <a:moveTo>
                    <a:pt x="0" y="114388"/>
                  </a:moveTo>
                  <a:cubicBezTo>
                    <a:pt x="0" y="114388"/>
                    <a:pt x="35187" y="18647"/>
                    <a:pt x="45413" y="10489"/>
                  </a:cubicBezTo>
                  <a:cubicBezTo>
                    <a:pt x="55488" y="2330"/>
                    <a:pt x="119999" y="0"/>
                    <a:pt x="119999" y="21064"/>
                  </a:cubicBezTo>
                  <a:cubicBezTo>
                    <a:pt x="119999" y="42258"/>
                    <a:pt x="114586" y="88791"/>
                    <a:pt x="105563" y="97683"/>
                  </a:cubicBezTo>
                  <a:cubicBezTo>
                    <a:pt x="97142" y="106575"/>
                    <a:pt x="47067" y="120000"/>
                    <a:pt x="0" y="114388"/>
                  </a:cubicBezTo>
                  <a:close/>
                </a:path>
              </a:pathLst>
            </a:custGeom>
            <a:solidFill>
              <a:srgbClr val="d7ad7a"/>
            </a:solidFill>
            <a:ln>
              <a:noFill/>
            </a:ln>
          </p:spPr>
          <p:style>
            <a:lnRef idx="0"/>
            <a:fillRef idx="0"/>
            <a:effectRef idx="0"/>
            <a:fontRef idx="minor"/>
          </p:style>
        </p:sp>
        <p:sp>
          <p:nvSpPr>
            <p:cNvPr id="1051" name="CustomShape 91"/>
            <p:cNvSpPr/>
            <p:nvPr/>
          </p:nvSpPr>
          <p:spPr>
            <a:xfrm>
              <a:off x="8921880" y="1493280"/>
              <a:ext cx="73080" cy="114120"/>
            </a:xfrm>
            <a:custGeom>
              <a:avLst/>
              <a:gdLst/>
              <a:ahLst/>
              <a:rect l="l" t="t" r="r" b="b"/>
              <a:pathLst>
                <a:path w="120000" h="120000">
                  <a:moveTo>
                    <a:pt x="120000" y="0"/>
                  </a:moveTo>
                  <a:cubicBezTo>
                    <a:pt x="120000" y="0"/>
                    <a:pt x="71901" y="57855"/>
                    <a:pt x="0" y="67291"/>
                  </a:cubicBezTo>
                  <a:lnTo>
                    <a:pt x="0" y="97982"/>
                  </a:lnTo>
                  <a:cubicBezTo>
                    <a:pt x="0" y="97982"/>
                    <a:pt x="25116" y="120000"/>
                    <a:pt x="61723" y="110087"/>
                  </a:cubicBezTo>
                  <a:cubicBezTo>
                    <a:pt x="98659" y="100365"/>
                    <a:pt x="116716" y="50325"/>
                    <a:pt x="120000" y="0"/>
                  </a:cubicBezTo>
                  <a:close/>
                </a:path>
              </a:pathLst>
            </a:custGeom>
            <a:solidFill>
              <a:srgbClr val="cca575"/>
            </a:solidFill>
            <a:ln>
              <a:noFill/>
            </a:ln>
          </p:spPr>
          <p:style>
            <a:lnRef idx="0"/>
            <a:fillRef idx="0"/>
            <a:effectRef idx="0"/>
            <a:fontRef idx="minor"/>
          </p:style>
        </p:sp>
        <p:sp>
          <p:nvSpPr>
            <p:cNvPr id="1052" name="CustomShape 92"/>
            <p:cNvSpPr/>
            <p:nvPr/>
          </p:nvSpPr>
          <p:spPr>
            <a:xfrm>
              <a:off x="8831520" y="1508040"/>
              <a:ext cx="359640" cy="937800"/>
            </a:xfrm>
            <a:custGeom>
              <a:avLst/>
              <a:gdLst/>
              <a:ahLst/>
              <a:rect l="l" t="t" r="r" b="b"/>
              <a:pathLst>
                <a:path w="120000" h="120000">
                  <a:moveTo>
                    <a:pt x="111984" y="6579"/>
                  </a:moveTo>
                  <a:cubicBezTo>
                    <a:pt x="109145" y="6312"/>
                    <a:pt x="106607" y="6743"/>
                    <a:pt x="104803" y="7267"/>
                  </a:cubicBezTo>
                  <a:cubicBezTo>
                    <a:pt x="102566" y="8979"/>
                    <a:pt x="99059" y="11960"/>
                    <a:pt x="102165" y="5916"/>
                  </a:cubicBezTo>
                  <a:cubicBezTo>
                    <a:pt x="101497" y="5031"/>
                    <a:pt x="99927" y="4111"/>
                    <a:pt x="95953" y="3621"/>
                  </a:cubicBezTo>
                  <a:cubicBezTo>
                    <a:pt x="90108" y="2829"/>
                    <a:pt x="86234" y="4041"/>
                    <a:pt x="84063" y="5100"/>
                  </a:cubicBezTo>
                  <a:cubicBezTo>
                    <a:pt x="80289" y="10784"/>
                    <a:pt x="81525" y="5916"/>
                    <a:pt x="80590" y="2399"/>
                  </a:cubicBezTo>
                  <a:cubicBezTo>
                    <a:pt x="80590" y="2305"/>
                    <a:pt x="79554" y="1840"/>
                    <a:pt x="79755" y="1746"/>
                  </a:cubicBezTo>
                  <a:cubicBezTo>
                    <a:pt x="77650" y="1083"/>
                    <a:pt x="74544" y="756"/>
                    <a:pt x="71171" y="524"/>
                  </a:cubicBezTo>
                  <a:cubicBezTo>
                    <a:pt x="63156" y="0"/>
                    <a:pt x="61352" y="5298"/>
                    <a:pt x="61352" y="5298"/>
                  </a:cubicBezTo>
                  <a:cubicBezTo>
                    <a:pt x="61352" y="5298"/>
                    <a:pt x="59749" y="5392"/>
                    <a:pt x="59482" y="5427"/>
                  </a:cubicBezTo>
                  <a:cubicBezTo>
                    <a:pt x="59382" y="5427"/>
                    <a:pt x="59582" y="5322"/>
                    <a:pt x="59582" y="5298"/>
                  </a:cubicBezTo>
                  <a:cubicBezTo>
                    <a:pt x="40345" y="6184"/>
                    <a:pt x="7715" y="16071"/>
                    <a:pt x="7715" y="16071"/>
                  </a:cubicBezTo>
                  <a:lnTo>
                    <a:pt x="18669" y="37441"/>
                  </a:lnTo>
                  <a:lnTo>
                    <a:pt x="22811" y="43684"/>
                  </a:lnTo>
                  <a:cubicBezTo>
                    <a:pt x="16665" y="55609"/>
                    <a:pt x="0" y="91246"/>
                    <a:pt x="13192" y="104289"/>
                  </a:cubicBezTo>
                  <a:cubicBezTo>
                    <a:pt x="29123" y="120000"/>
                    <a:pt x="109613" y="120000"/>
                    <a:pt x="72207" y="43357"/>
                  </a:cubicBezTo>
                  <a:cubicBezTo>
                    <a:pt x="75780" y="42298"/>
                    <a:pt x="87570" y="38920"/>
                    <a:pt x="93682" y="37406"/>
                  </a:cubicBezTo>
                  <a:cubicBezTo>
                    <a:pt x="100662" y="35694"/>
                    <a:pt x="103033" y="26261"/>
                    <a:pt x="103100" y="25504"/>
                  </a:cubicBezTo>
                  <a:cubicBezTo>
                    <a:pt x="98792" y="25865"/>
                    <a:pt x="94350" y="25539"/>
                    <a:pt x="90008" y="24782"/>
                  </a:cubicBezTo>
                  <a:cubicBezTo>
                    <a:pt x="88305" y="24491"/>
                    <a:pt x="90208" y="24351"/>
                    <a:pt x="91444" y="24549"/>
                  </a:cubicBezTo>
                  <a:cubicBezTo>
                    <a:pt x="97255" y="25469"/>
                    <a:pt x="104703" y="25143"/>
                    <a:pt x="108778" y="23105"/>
                  </a:cubicBezTo>
                  <a:cubicBezTo>
                    <a:pt x="111984" y="21498"/>
                    <a:pt x="113487" y="19553"/>
                    <a:pt x="115090" y="17713"/>
                  </a:cubicBezTo>
                  <a:cubicBezTo>
                    <a:pt x="115090" y="17655"/>
                    <a:pt x="115290" y="17620"/>
                    <a:pt x="115357" y="17550"/>
                  </a:cubicBezTo>
                  <a:cubicBezTo>
                    <a:pt x="116326" y="16141"/>
                    <a:pt x="117060" y="14732"/>
                    <a:pt x="117628" y="13474"/>
                  </a:cubicBezTo>
                  <a:cubicBezTo>
                    <a:pt x="120000" y="9177"/>
                    <a:pt x="117829" y="7162"/>
                    <a:pt x="111984" y="6579"/>
                  </a:cubicBezTo>
                  <a:close/>
                </a:path>
              </a:pathLst>
            </a:custGeom>
            <a:solidFill>
              <a:srgbClr val="fdba81"/>
            </a:solidFill>
            <a:ln>
              <a:noFill/>
            </a:ln>
          </p:spPr>
          <p:style>
            <a:lnRef idx="0"/>
            <a:fillRef idx="0"/>
            <a:effectRef idx="0"/>
            <a:fontRef idx="minor"/>
          </p:style>
        </p:sp>
        <p:sp>
          <p:nvSpPr>
            <p:cNvPr id="1053" name="CustomShape 93"/>
            <p:cNvSpPr/>
            <p:nvPr/>
          </p:nvSpPr>
          <p:spPr>
            <a:xfrm>
              <a:off x="8912880" y="1548720"/>
              <a:ext cx="133200" cy="213120"/>
            </a:xfrm>
            <a:custGeom>
              <a:avLst/>
              <a:gdLst/>
              <a:ahLst/>
              <a:rect l="l" t="t" r="r" b="b"/>
              <a:pathLst>
                <a:path w="120000" h="120000">
                  <a:moveTo>
                    <a:pt x="47567" y="64201"/>
                  </a:moveTo>
                  <a:cubicBezTo>
                    <a:pt x="47027" y="64047"/>
                    <a:pt x="46486" y="64047"/>
                    <a:pt x="45765" y="64047"/>
                  </a:cubicBezTo>
                  <a:cubicBezTo>
                    <a:pt x="81351" y="51494"/>
                    <a:pt x="96396" y="25721"/>
                    <a:pt x="92252" y="307"/>
                  </a:cubicBezTo>
                  <a:cubicBezTo>
                    <a:pt x="89279" y="153"/>
                    <a:pt x="90720" y="0"/>
                    <a:pt x="87477" y="307"/>
                  </a:cubicBezTo>
                  <a:cubicBezTo>
                    <a:pt x="87207" y="409"/>
                    <a:pt x="87207" y="717"/>
                    <a:pt x="87207" y="871"/>
                  </a:cubicBezTo>
                  <a:cubicBezTo>
                    <a:pt x="85135" y="31511"/>
                    <a:pt x="64594" y="62920"/>
                    <a:pt x="5045" y="70298"/>
                  </a:cubicBezTo>
                  <a:cubicBezTo>
                    <a:pt x="0" y="70862"/>
                    <a:pt x="2072" y="71989"/>
                    <a:pt x="8918" y="71426"/>
                  </a:cubicBezTo>
                  <a:cubicBezTo>
                    <a:pt x="20360" y="70555"/>
                    <a:pt x="30540" y="68659"/>
                    <a:pt x="39639" y="66097"/>
                  </a:cubicBezTo>
                  <a:cubicBezTo>
                    <a:pt x="39369" y="66507"/>
                    <a:pt x="39639" y="67070"/>
                    <a:pt x="40900" y="67378"/>
                  </a:cubicBezTo>
                  <a:cubicBezTo>
                    <a:pt x="74504" y="76345"/>
                    <a:pt x="114144" y="91972"/>
                    <a:pt x="112162" y="114824"/>
                  </a:cubicBezTo>
                  <a:cubicBezTo>
                    <a:pt x="111891" y="117438"/>
                    <a:pt x="116486" y="120000"/>
                    <a:pt x="116666" y="117694"/>
                  </a:cubicBezTo>
                  <a:cubicBezTo>
                    <a:pt x="120000" y="93970"/>
                    <a:pt x="82162" y="73321"/>
                    <a:pt x="47567" y="64201"/>
                  </a:cubicBezTo>
                  <a:close/>
                </a:path>
              </a:pathLst>
            </a:custGeom>
            <a:solidFill>
              <a:srgbClr val="d7ad7a"/>
            </a:solidFill>
            <a:ln>
              <a:noFill/>
            </a:ln>
          </p:spPr>
          <p:style>
            <a:lnRef idx="0"/>
            <a:fillRef idx="0"/>
            <a:effectRef idx="0"/>
            <a:fontRef idx="minor"/>
          </p:style>
        </p:sp>
        <p:sp>
          <p:nvSpPr>
            <p:cNvPr id="1054" name="CustomShape 94"/>
            <p:cNvSpPr/>
            <p:nvPr/>
          </p:nvSpPr>
          <p:spPr>
            <a:xfrm>
              <a:off x="8987400" y="1521360"/>
              <a:ext cx="96120" cy="178200"/>
            </a:xfrm>
            <a:custGeom>
              <a:avLst/>
              <a:gdLst/>
              <a:ahLst/>
              <a:rect l="l" t="t" r="r" b="b"/>
              <a:pathLst>
                <a:path w="120000" h="120000">
                  <a:moveTo>
                    <a:pt x="103375" y="1529"/>
                  </a:moveTo>
                  <a:cubicBezTo>
                    <a:pt x="111125" y="19826"/>
                    <a:pt x="104125" y="45588"/>
                    <a:pt x="93500" y="63212"/>
                  </a:cubicBezTo>
                  <a:cubicBezTo>
                    <a:pt x="84375" y="78572"/>
                    <a:pt x="56750" y="107761"/>
                    <a:pt x="12750" y="98092"/>
                  </a:cubicBezTo>
                  <a:cubicBezTo>
                    <a:pt x="8125" y="97052"/>
                    <a:pt x="0" y="98092"/>
                    <a:pt x="6750" y="99989"/>
                  </a:cubicBezTo>
                  <a:cubicBezTo>
                    <a:pt x="76875" y="120000"/>
                    <a:pt x="117875" y="54706"/>
                    <a:pt x="120000" y="17623"/>
                  </a:cubicBezTo>
                  <a:cubicBezTo>
                    <a:pt x="115000" y="21050"/>
                    <a:pt x="112500" y="24171"/>
                    <a:pt x="112500" y="24171"/>
                  </a:cubicBezTo>
                  <a:cubicBezTo>
                    <a:pt x="118875" y="11749"/>
                    <a:pt x="114250" y="4467"/>
                    <a:pt x="103750" y="0"/>
                  </a:cubicBezTo>
                  <a:cubicBezTo>
                    <a:pt x="103375" y="489"/>
                    <a:pt x="103000" y="1040"/>
                    <a:pt x="103375" y="1529"/>
                  </a:cubicBezTo>
                  <a:close/>
                </a:path>
              </a:pathLst>
            </a:custGeom>
            <a:solidFill>
              <a:srgbClr val="d7ad7a"/>
            </a:solidFill>
            <a:ln>
              <a:noFill/>
            </a:ln>
          </p:spPr>
          <p:style>
            <a:lnRef idx="0"/>
            <a:fillRef idx="0"/>
            <a:effectRef idx="0"/>
            <a:fontRef idx="minor"/>
          </p:style>
        </p:sp>
        <p:sp>
          <p:nvSpPr>
            <p:cNvPr id="1055" name="CustomShape 95"/>
            <p:cNvSpPr/>
            <p:nvPr/>
          </p:nvSpPr>
          <p:spPr>
            <a:xfrm>
              <a:off x="9064800" y="1551600"/>
              <a:ext cx="81000" cy="140760"/>
            </a:xfrm>
            <a:custGeom>
              <a:avLst/>
              <a:gdLst/>
              <a:ahLst/>
              <a:rect l="l" t="t" r="r" b="b"/>
              <a:pathLst>
                <a:path w="120000" h="120000">
                  <a:moveTo>
                    <a:pt x="11259" y="115661"/>
                  </a:moveTo>
                  <a:cubicBezTo>
                    <a:pt x="0" y="115429"/>
                    <a:pt x="4296" y="118915"/>
                    <a:pt x="13481" y="119147"/>
                  </a:cubicBezTo>
                  <a:cubicBezTo>
                    <a:pt x="69481" y="120000"/>
                    <a:pt x="103703" y="55313"/>
                    <a:pt x="120000" y="11155"/>
                  </a:cubicBezTo>
                  <a:cubicBezTo>
                    <a:pt x="111703" y="14641"/>
                    <a:pt x="106666" y="18825"/>
                    <a:pt x="106666" y="18825"/>
                  </a:cubicBezTo>
                  <a:cubicBezTo>
                    <a:pt x="106666" y="18825"/>
                    <a:pt x="110814" y="8289"/>
                    <a:pt x="107111" y="0"/>
                  </a:cubicBezTo>
                  <a:cubicBezTo>
                    <a:pt x="92888" y="40206"/>
                    <a:pt x="69037" y="116978"/>
                    <a:pt x="11259" y="115661"/>
                  </a:cubicBezTo>
                  <a:close/>
                </a:path>
              </a:pathLst>
            </a:custGeom>
            <a:solidFill>
              <a:srgbClr val="d7ad7a"/>
            </a:solidFill>
            <a:ln>
              <a:noFill/>
            </a:ln>
          </p:spPr>
          <p:style>
            <a:lnRef idx="0"/>
            <a:fillRef idx="0"/>
            <a:effectRef idx="0"/>
            <a:fontRef idx="minor"/>
          </p:style>
        </p:sp>
        <p:sp>
          <p:nvSpPr>
            <p:cNvPr id="1056" name="CustomShape 96"/>
            <p:cNvSpPr/>
            <p:nvPr/>
          </p:nvSpPr>
          <p:spPr>
            <a:xfrm>
              <a:off x="9096840" y="1645560"/>
              <a:ext cx="81000" cy="64440"/>
            </a:xfrm>
            <a:custGeom>
              <a:avLst/>
              <a:gdLst/>
              <a:ahLst/>
              <a:rect l="l" t="t" r="r" b="b"/>
              <a:pathLst>
                <a:path w="120000" h="120000">
                  <a:moveTo>
                    <a:pt x="120000" y="0"/>
                  </a:moveTo>
                  <a:cubicBezTo>
                    <a:pt x="119555" y="504"/>
                    <a:pt x="119259" y="1512"/>
                    <a:pt x="118814" y="2352"/>
                  </a:cubicBezTo>
                  <a:cubicBezTo>
                    <a:pt x="112148" y="29411"/>
                    <a:pt x="105333" y="56974"/>
                    <a:pt x="90814" y="80168"/>
                  </a:cubicBezTo>
                  <a:cubicBezTo>
                    <a:pt x="72740" y="109579"/>
                    <a:pt x="39703" y="114285"/>
                    <a:pt x="13777" y="101008"/>
                  </a:cubicBezTo>
                  <a:cubicBezTo>
                    <a:pt x="8444" y="98151"/>
                    <a:pt x="0" y="100168"/>
                    <a:pt x="7555" y="104369"/>
                  </a:cubicBezTo>
                  <a:cubicBezTo>
                    <a:pt x="26370" y="115294"/>
                    <a:pt x="46370" y="120000"/>
                    <a:pt x="65629" y="114789"/>
                  </a:cubicBezTo>
                  <a:lnTo>
                    <a:pt x="65629" y="113949"/>
                  </a:lnTo>
                  <a:cubicBezTo>
                    <a:pt x="93333" y="103361"/>
                    <a:pt x="109629" y="51764"/>
                    <a:pt x="120000" y="0"/>
                  </a:cubicBezTo>
                  <a:close/>
                </a:path>
              </a:pathLst>
            </a:custGeom>
            <a:solidFill>
              <a:srgbClr val="d7ad7a"/>
            </a:solidFill>
            <a:ln>
              <a:noFill/>
            </a:ln>
          </p:spPr>
          <p:style>
            <a:lnRef idx="0"/>
            <a:fillRef idx="0"/>
            <a:effectRef idx="0"/>
            <a:fontRef idx="minor"/>
          </p:style>
        </p:sp>
        <p:sp>
          <p:nvSpPr>
            <p:cNvPr id="1057" name="CustomShape 97"/>
            <p:cNvSpPr/>
            <p:nvPr/>
          </p:nvSpPr>
          <p:spPr>
            <a:xfrm>
              <a:off x="8956800" y="1545840"/>
              <a:ext cx="55080" cy="43920"/>
            </a:xfrm>
            <a:custGeom>
              <a:avLst/>
              <a:gdLst/>
              <a:ahLst/>
              <a:rect l="l" t="t" r="r" b="b"/>
              <a:pathLst>
                <a:path w="120000" h="120000">
                  <a:moveTo>
                    <a:pt x="0" y="58278"/>
                  </a:moveTo>
                  <a:cubicBezTo>
                    <a:pt x="0" y="58278"/>
                    <a:pt x="18444" y="120000"/>
                    <a:pt x="54032" y="117295"/>
                  </a:cubicBezTo>
                  <a:cubicBezTo>
                    <a:pt x="89403" y="114590"/>
                    <a:pt x="120000" y="25573"/>
                    <a:pt x="107197" y="12540"/>
                  </a:cubicBezTo>
                  <a:cubicBezTo>
                    <a:pt x="94394" y="0"/>
                    <a:pt x="23218" y="43770"/>
                    <a:pt x="0" y="58278"/>
                  </a:cubicBezTo>
                  <a:close/>
                </a:path>
              </a:pathLst>
            </a:custGeom>
            <a:solidFill>
              <a:srgbClr val="e8c499"/>
            </a:solidFill>
            <a:ln>
              <a:noFill/>
            </a:ln>
          </p:spPr>
          <p:style>
            <a:lnRef idx="0"/>
            <a:fillRef idx="0"/>
            <a:effectRef idx="0"/>
            <a:fontRef idx="minor"/>
          </p:style>
        </p:sp>
        <p:sp>
          <p:nvSpPr>
            <p:cNvPr id="1058" name="CustomShape 98"/>
            <p:cNvSpPr/>
            <p:nvPr/>
          </p:nvSpPr>
          <p:spPr>
            <a:xfrm>
              <a:off x="8942040" y="2254680"/>
              <a:ext cx="84600" cy="95400"/>
            </a:xfrm>
            <a:custGeom>
              <a:avLst/>
              <a:gdLst/>
              <a:ahLst/>
              <a:rect l="l" t="t" r="r" b="b"/>
              <a:pathLst>
                <a:path w="120000" h="120000">
                  <a:moveTo>
                    <a:pt x="104028" y="5475"/>
                  </a:moveTo>
                  <a:cubicBezTo>
                    <a:pt x="65724" y="0"/>
                    <a:pt x="37031" y="16653"/>
                    <a:pt x="20636" y="43460"/>
                  </a:cubicBezTo>
                  <a:cubicBezTo>
                    <a:pt x="11448" y="58288"/>
                    <a:pt x="0" y="89429"/>
                    <a:pt x="21060" y="101406"/>
                  </a:cubicBezTo>
                  <a:cubicBezTo>
                    <a:pt x="53851" y="120000"/>
                    <a:pt x="108833" y="75627"/>
                    <a:pt x="79293" y="50532"/>
                  </a:cubicBezTo>
                  <a:cubicBezTo>
                    <a:pt x="72084" y="44372"/>
                    <a:pt x="46643" y="50874"/>
                    <a:pt x="51872" y="60456"/>
                  </a:cubicBezTo>
                  <a:cubicBezTo>
                    <a:pt x="56254" y="68555"/>
                    <a:pt x="58939" y="75627"/>
                    <a:pt x="52579" y="83041"/>
                  </a:cubicBezTo>
                  <a:cubicBezTo>
                    <a:pt x="50176" y="85893"/>
                    <a:pt x="49045" y="86577"/>
                    <a:pt x="45795" y="87832"/>
                  </a:cubicBezTo>
                  <a:lnTo>
                    <a:pt x="46643" y="87832"/>
                  </a:lnTo>
                  <a:lnTo>
                    <a:pt x="45371" y="87832"/>
                  </a:lnTo>
                  <a:cubicBezTo>
                    <a:pt x="45088" y="87832"/>
                    <a:pt x="45088" y="88174"/>
                    <a:pt x="44664" y="88174"/>
                  </a:cubicBezTo>
                  <a:cubicBezTo>
                    <a:pt x="45088" y="88174"/>
                    <a:pt x="45088" y="87832"/>
                    <a:pt x="45371" y="87832"/>
                  </a:cubicBezTo>
                  <a:cubicBezTo>
                    <a:pt x="45088" y="87832"/>
                    <a:pt x="44664" y="87490"/>
                    <a:pt x="43816" y="87262"/>
                  </a:cubicBezTo>
                  <a:cubicBezTo>
                    <a:pt x="34204" y="82699"/>
                    <a:pt x="40565" y="61825"/>
                    <a:pt x="42968" y="54752"/>
                  </a:cubicBezTo>
                  <a:cubicBezTo>
                    <a:pt x="46219" y="45057"/>
                    <a:pt x="53003" y="35703"/>
                    <a:pt x="60918" y="27946"/>
                  </a:cubicBezTo>
                  <a:cubicBezTo>
                    <a:pt x="68975" y="20304"/>
                    <a:pt x="79717" y="19619"/>
                    <a:pt x="91731" y="20532"/>
                  </a:cubicBezTo>
                  <a:cubicBezTo>
                    <a:pt x="102473" y="21901"/>
                    <a:pt x="120000" y="7642"/>
                    <a:pt x="104028" y="5475"/>
                  </a:cubicBezTo>
                  <a:close/>
                </a:path>
              </a:pathLst>
            </a:custGeom>
            <a:solidFill>
              <a:srgbClr val="d7ad7a"/>
            </a:solidFill>
            <a:ln>
              <a:noFill/>
            </a:ln>
          </p:spPr>
          <p:style>
            <a:lnRef idx="0"/>
            <a:fillRef idx="0"/>
            <a:effectRef idx="0"/>
            <a:fontRef idx="minor"/>
          </p:style>
        </p:sp>
        <p:sp>
          <p:nvSpPr>
            <p:cNvPr id="1059" name="CustomShape 99"/>
            <p:cNvSpPr/>
            <p:nvPr/>
          </p:nvSpPr>
          <p:spPr>
            <a:xfrm>
              <a:off x="8974800" y="2324880"/>
              <a:ext cx="360" cy="360"/>
            </a:xfrm>
            <a:custGeom>
              <a:avLst/>
              <a:gdLst/>
              <a:ahLst/>
              <a:rect l="l" t="t" r="r" b="b"/>
              <a:pathLst>
                <a:path w="120000" h="120000">
                  <a:moveTo>
                    <a:pt x="0" y="0"/>
                  </a:moveTo>
                  <a:lnTo>
                    <a:pt x="0" y="0"/>
                  </a:lnTo>
                  <a:lnTo>
                    <a:pt x="0" y="0"/>
                  </a:lnTo>
                  <a:close/>
                </a:path>
              </a:pathLst>
            </a:custGeom>
            <a:solidFill>
              <a:srgbClr val="d7ad7a"/>
            </a:solidFill>
            <a:ln w="9360">
              <a:solidFill>
                <a:srgbClr val="000000"/>
              </a:solidFill>
              <a:round/>
            </a:ln>
          </p:spPr>
          <p:style>
            <a:lnRef idx="0"/>
            <a:fillRef idx="0"/>
            <a:effectRef idx="0"/>
            <a:fontRef idx="minor"/>
          </p:style>
        </p:sp>
        <p:sp>
          <p:nvSpPr>
            <p:cNvPr id="1060" name="CustomShape 100"/>
            <p:cNvSpPr/>
            <p:nvPr/>
          </p:nvSpPr>
          <p:spPr>
            <a:xfrm>
              <a:off x="8974800" y="2324880"/>
              <a:ext cx="360" cy="360"/>
            </a:xfrm>
            <a:custGeom>
              <a:avLst/>
              <a:gdLst/>
              <a:ahLst/>
              <a:rect l="l" t="t" r="r" b="b"/>
              <a:pathLst>
                <a:path w="120000" h="120000">
                  <a:moveTo>
                    <a:pt x="0" y="0"/>
                  </a:moveTo>
                  <a:lnTo>
                    <a:pt x="0" y="0"/>
                  </a:lnTo>
                  <a:lnTo>
                    <a:pt x="0" y="0"/>
                  </a:lnTo>
                  <a:cubicBezTo>
                    <a:pt x="0" y="0"/>
                    <a:pt x="0" y="0"/>
                    <a:pt x="0" y="0"/>
                  </a:cubicBezTo>
                  <a:lnTo>
                    <a:pt x="0" y="0"/>
                  </a:lnTo>
                  <a:close/>
                </a:path>
              </a:pathLst>
            </a:custGeom>
            <a:solidFill>
              <a:srgbClr val="d7ad7a"/>
            </a:solidFill>
            <a:ln>
              <a:noFill/>
            </a:ln>
          </p:spPr>
          <p:style>
            <a:lnRef idx="0"/>
            <a:fillRef idx="0"/>
            <a:effectRef idx="0"/>
            <a:fontRef idx="minor"/>
          </p:style>
        </p:sp>
        <p:sp>
          <p:nvSpPr>
            <p:cNvPr id="1061" name="CustomShape 101"/>
            <p:cNvSpPr/>
            <p:nvPr/>
          </p:nvSpPr>
          <p:spPr>
            <a:xfrm>
              <a:off x="8275680" y="1984680"/>
              <a:ext cx="30600" cy="841320"/>
            </a:xfrm>
            <a:prstGeom prst="rect">
              <a:avLst/>
            </a:prstGeom>
            <a:solidFill>
              <a:srgbClr val="2698ce"/>
            </a:solidFill>
            <a:ln>
              <a:noFill/>
            </a:ln>
          </p:spPr>
          <p:style>
            <a:lnRef idx="0"/>
            <a:fillRef idx="0"/>
            <a:effectRef idx="0"/>
            <a:fontRef idx="minor"/>
          </p:style>
        </p:sp>
        <p:sp>
          <p:nvSpPr>
            <p:cNvPr id="1062" name="CustomShape 102"/>
            <p:cNvSpPr/>
            <p:nvPr/>
          </p:nvSpPr>
          <p:spPr>
            <a:xfrm>
              <a:off x="8755920" y="880920"/>
              <a:ext cx="479520" cy="470880"/>
            </a:xfrm>
            <a:custGeom>
              <a:avLst/>
              <a:gdLst/>
              <a:ahLst/>
              <a:rect l="l" t="t" r="r" b="b"/>
              <a:pathLst>
                <a:path w="120000" h="120000">
                  <a:moveTo>
                    <a:pt x="120000" y="55580"/>
                  </a:moveTo>
                  <a:cubicBezTo>
                    <a:pt x="120000" y="24867"/>
                    <a:pt x="93130" y="0"/>
                    <a:pt x="60000" y="0"/>
                  </a:cubicBezTo>
                  <a:cubicBezTo>
                    <a:pt x="26844" y="0"/>
                    <a:pt x="0" y="24867"/>
                    <a:pt x="0" y="55580"/>
                  </a:cubicBezTo>
                  <a:cubicBezTo>
                    <a:pt x="0" y="61473"/>
                    <a:pt x="976" y="67179"/>
                    <a:pt x="2804" y="72538"/>
                  </a:cubicBezTo>
                  <a:cubicBezTo>
                    <a:pt x="12295" y="102323"/>
                    <a:pt x="8814" y="120000"/>
                    <a:pt x="8814" y="120000"/>
                  </a:cubicBezTo>
                  <a:cubicBezTo>
                    <a:pt x="41894" y="118097"/>
                    <a:pt x="65083" y="114896"/>
                    <a:pt x="82387" y="107102"/>
                  </a:cubicBezTo>
                  <a:cubicBezTo>
                    <a:pt x="104524" y="98913"/>
                    <a:pt x="120000" y="78963"/>
                    <a:pt x="120000" y="55580"/>
                  </a:cubicBezTo>
                  <a:close/>
                </a:path>
              </a:pathLst>
            </a:custGeom>
            <a:solidFill>
              <a:srgbClr val="d9d9d9"/>
            </a:solidFill>
            <a:ln>
              <a:noFill/>
            </a:ln>
          </p:spPr>
          <p:style>
            <a:lnRef idx="0"/>
            <a:fillRef idx="0"/>
            <a:effectRef idx="0"/>
            <a:fontRef idx="minor"/>
          </p:style>
        </p:sp>
        <p:sp>
          <p:nvSpPr>
            <p:cNvPr id="1063" name="CustomShape 103"/>
            <p:cNvSpPr/>
            <p:nvPr/>
          </p:nvSpPr>
          <p:spPr>
            <a:xfrm>
              <a:off x="8890200" y="1261440"/>
              <a:ext cx="65880" cy="29160"/>
            </a:xfrm>
            <a:custGeom>
              <a:avLst/>
              <a:gdLst/>
              <a:ahLst/>
              <a:rect l="l" t="t" r="r" b="b"/>
              <a:pathLst>
                <a:path w="120000" h="120000">
                  <a:moveTo>
                    <a:pt x="117435" y="94074"/>
                  </a:moveTo>
                  <a:cubicBezTo>
                    <a:pt x="114870" y="110740"/>
                    <a:pt x="105526" y="120000"/>
                    <a:pt x="96732" y="114814"/>
                  </a:cubicBezTo>
                  <a:lnTo>
                    <a:pt x="13923" y="65555"/>
                  </a:lnTo>
                  <a:cubicBezTo>
                    <a:pt x="5129" y="60370"/>
                    <a:pt x="0" y="42592"/>
                    <a:pt x="2015" y="25925"/>
                  </a:cubicBezTo>
                  <a:lnTo>
                    <a:pt x="2015" y="25925"/>
                  </a:lnTo>
                  <a:cubicBezTo>
                    <a:pt x="4580" y="9259"/>
                    <a:pt x="13923" y="0"/>
                    <a:pt x="22717" y="5185"/>
                  </a:cubicBezTo>
                  <a:lnTo>
                    <a:pt x="105526" y="54074"/>
                  </a:lnTo>
                  <a:cubicBezTo>
                    <a:pt x="114320" y="58518"/>
                    <a:pt x="120000" y="77407"/>
                    <a:pt x="117435" y="94074"/>
                  </a:cubicBezTo>
                  <a:lnTo>
                    <a:pt x="117435" y="94074"/>
                  </a:lnTo>
                  <a:close/>
                </a:path>
              </a:pathLst>
            </a:custGeom>
            <a:solidFill>
              <a:srgbClr val="ffd966"/>
            </a:solidFill>
            <a:ln>
              <a:noFill/>
            </a:ln>
          </p:spPr>
          <p:style>
            <a:lnRef idx="0"/>
            <a:fillRef idx="0"/>
            <a:effectRef idx="0"/>
            <a:fontRef idx="minor"/>
          </p:style>
        </p:sp>
        <p:sp>
          <p:nvSpPr>
            <p:cNvPr id="1064" name="CustomShape 104"/>
            <p:cNvSpPr/>
            <p:nvPr/>
          </p:nvSpPr>
          <p:spPr>
            <a:xfrm>
              <a:off x="8880480" y="1250640"/>
              <a:ext cx="93600" cy="33840"/>
            </a:xfrm>
            <a:custGeom>
              <a:avLst/>
              <a:gdLst/>
              <a:ahLst/>
              <a:rect l="l" t="t" r="r" b="b"/>
              <a:pathLst>
                <a:path w="120000" h="120000">
                  <a:moveTo>
                    <a:pt x="11330" y="55851"/>
                  </a:moveTo>
                  <a:lnTo>
                    <a:pt x="98497" y="120000"/>
                  </a:lnTo>
                  <a:cubicBezTo>
                    <a:pt x="99914" y="118085"/>
                    <a:pt x="102875" y="114574"/>
                    <a:pt x="107639" y="107234"/>
                  </a:cubicBezTo>
                  <a:cubicBezTo>
                    <a:pt x="114077" y="98297"/>
                    <a:pt x="117811" y="92872"/>
                    <a:pt x="120000" y="87446"/>
                  </a:cubicBezTo>
                  <a:lnTo>
                    <a:pt x="0" y="0"/>
                  </a:lnTo>
                  <a:cubicBezTo>
                    <a:pt x="0" y="1914"/>
                    <a:pt x="0" y="2872"/>
                    <a:pt x="386" y="4468"/>
                  </a:cubicBezTo>
                  <a:cubicBezTo>
                    <a:pt x="1416" y="9255"/>
                    <a:pt x="9527" y="45957"/>
                    <a:pt x="11330" y="55851"/>
                  </a:cubicBezTo>
                  <a:close/>
                </a:path>
              </a:pathLst>
            </a:custGeom>
            <a:solidFill>
              <a:srgbClr val="ffd966"/>
            </a:solidFill>
            <a:ln>
              <a:noFill/>
            </a:ln>
          </p:spPr>
          <p:style>
            <a:lnRef idx="0"/>
            <a:fillRef idx="0"/>
            <a:effectRef idx="0"/>
            <a:fontRef idx="minor"/>
          </p:style>
        </p:sp>
        <p:sp>
          <p:nvSpPr>
            <p:cNvPr id="1065" name="CustomShape 105"/>
            <p:cNvSpPr/>
            <p:nvPr/>
          </p:nvSpPr>
          <p:spPr>
            <a:xfrm>
              <a:off x="8889120" y="1208520"/>
              <a:ext cx="100800" cy="33840"/>
            </a:xfrm>
            <a:custGeom>
              <a:avLst/>
              <a:gdLst/>
              <a:ahLst/>
              <a:rect l="l" t="t" r="r" b="b"/>
              <a:pathLst>
                <a:path w="120000" h="120000">
                  <a:moveTo>
                    <a:pt x="119052" y="106771"/>
                  </a:moveTo>
                  <a:cubicBezTo>
                    <a:pt x="117986" y="114960"/>
                    <a:pt x="115024" y="120000"/>
                    <a:pt x="112300" y="117480"/>
                  </a:cubicBezTo>
                  <a:lnTo>
                    <a:pt x="4383" y="32125"/>
                  </a:lnTo>
                  <a:cubicBezTo>
                    <a:pt x="1658" y="30236"/>
                    <a:pt x="0" y="21417"/>
                    <a:pt x="947" y="13543"/>
                  </a:cubicBezTo>
                  <a:lnTo>
                    <a:pt x="947" y="13543"/>
                  </a:lnTo>
                  <a:cubicBezTo>
                    <a:pt x="2013" y="5354"/>
                    <a:pt x="4975" y="0"/>
                    <a:pt x="7699" y="2834"/>
                  </a:cubicBezTo>
                  <a:lnTo>
                    <a:pt x="115616" y="88188"/>
                  </a:lnTo>
                  <a:cubicBezTo>
                    <a:pt x="118696" y="90078"/>
                    <a:pt x="120000" y="97952"/>
                    <a:pt x="119052" y="106771"/>
                  </a:cubicBezTo>
                  <a:lnTo>
                    <a:pt x="119052" y="106771"/>
                  </a:lnTo>
                  <a:close/>
                </a:path>
              </a:pathLst>
            </a:custGeom>
            <a:solidFill>
              <a:srgbClr val="ffd966"/>
            </a:solidFill>
            <a:ln>
              <a:noFill/>
            </a:ln>
          </p:spPr>
          <p:style>
            <a:lnRef idx="0"/>
            <a:fillRef idx="0"/>
            <a:effectRef idx="0"/>
            <a:fontRef idx="minor"/>
          </p:style>
        </p:sp>
        <p:sp>
          <p:nvSpPr>
            <p:cNvPr id="1066" name="CustomShape 106"/>
            <p:cNvSpPr/>
            <p:nvPr/>
          </p:nvSpPr>
          <p:spPr>
            <a:xfrm>
              <a:off x="8885160" y="1220760"/>
              <a:ext cx="101520" cy="34560"/>
            </a:xfrm>
            <a:custGeom>
              <a:avLst/>
              <a:gdLst/>
              <a:ahLst/>
              <a:rect l="l" t="t" r="r" b="b"/>
              <a:pathLst>
                <a:path w="120000" h="120000">
                  <a:moveTo>
                    <a:pt x="118934" y="106456"/>
                  </a:moveTo>
                  <a:cubicBezTo>
                    <a:pt x="117988" y="114645"/>
                    <a:pt x="114911" y="120000"/>
                    <a:pt x="112307" y="117165"/>
                  </a:cubicBezTo>
                  <a:lnTo>
                    <a:pt x="4378" y="31811"/>
                  </a:lnTo>
                  <a:cubicBezTo>
                    <a:pt x="1656" y="30236"/>
                    <a:pt x="0" y="21102"/>
                    <a:pt x="1065" y="13228"/>
                  </a:cubicBezTo>
                  <a:lnTo>
                    <a:pt x="1065" y="13228"/>
                  </a:lnTo>
                  <a:cubicBezTo>
                    <a:pt x="2011" y="5354"/>
                    <a:pt x="5088" y="0"/>
                    <a:pt x="7692" y="2519"/>
                  </a:cubicBezTo>
                  <a:lnTo>
                    <a:pt x="115621" y="87874"/>
                  </a:lnTo>
                  <a:cubicBezTo>
                    <a:pt x="118224" y="89763"/>
                    <a:pt x="120000" y="98582"/>
                    <a:pt x="118934" y="106456"/>
                  </a:cubicBezTo>
                  <a:lnTo>
                    <a:pt x="118934" y="106456"/>
                  </a:lnTo>
                  <a:close/>
                </a:path>
              </a:pathLst>
            </a:custGeom>
            <a:solidFill>
              <a:srgbClr val="ffd966"/>
            </a:solidFill>
            <a:ln>
              <a:noFill/>
            </a:ln>
          </p:spPr>
          <p:style>
            <a:lnRef idx="0"/>
            <a:fillRef idx="0"/>
            <a:effectRef idx="0"/>
            <a:fontRef idx="minor"/>
          </p:style>
        </p:sp>
        <p:sp>
          <p:nvSpPr>
            <p:cNvPr id="1067" name="CustomShape 107"/>
            <p:cNvSpPr/>
            <p:nvPr/>
          </p:nvSpPr>
          <p:spPr>
            <a:xfrm>
              <a:off x="8880840" y="1233720"/>
              <a:ext cx="101520" cy="34560"/>
            </a:xfrm>
            <a:custGeom>
              <a:avLst/>
              <a:gdLst/>
              <a:ahLst/>
              <a:rect l="l" t="t" r="r" b="b"/>
              <a:pathLst>
                <a:path w="120000" h="120000">
                  <a:moveTo>
                    <a:pt x="119052" y="106771"/>
                  </a:moveTo>
                  <a:cubicBezTo>
                    <a:pt x="117986" y="114645"/>
                    <a:pt x="115024" y="120000"/>
                    <a:pt x="112300" y="117165"/>
                  </a:cubicBezTo>
                  <a:lnTo>
                    <a:pt x="4383" y="31811"/>
                  </a:lnTo>
                  <a:cubicBezTo>
                    <a:pt x="1658" y="30236"/>
                    <a:pt x="0" y="21417"/>
                    <a:pt x="947" y="13228"/>
                  </a:cubicBezTo>
                  <a:lnTo>
                    <a:pt x="947" y="13228"/>
                  </a:lnTo>
                  <a:cubicBezTo>
                    <a:pt x="2013" y="5354"/>
                    <a:pt x="4975" y="0"/>
                    <a:pt x="7699" y="2519"/>
                  </a:cubicBezTo>
                  <a:lnTo>
                    <a:pt x="115735" y="87874"/>
                  </a:lnTo>
                  <a:cubicBezTo>
                    <a:pt x="118341" y="89763"/>
                    <a:pt x="120000" y="98582"/>
                    <a:pt x="119052" y="106771"/>
                  </a:cubicBezTo>
                  <a:lnTo>
                    <a:pt x="119052" y="106771"/>
                  </a:lnTo>
                  <a:close/>
                </a:path>
              </a:pathLst>
            </a:custGeom>
            <a:solidFill>
              <a:srgbClr val="ffd966"/>
            </a:solidFill>
            <a:ln>
              <a:noFill/>
            </a:ln>
          </p:spPr>
          <p:style>
            <a:lnRef idx="0"/>
            <a:fillRef idx="0"/>
            <a:effectRef idx="0"/>
            <a:fontRef idx="minor"/>
          </p:style>
        </p:sp>
        <p:sp>
          <p:nvSpPr>
            <p:cNvPr id="1068" name="CustomShape 108"/>
            <p:cNvSpPr/>
            <p:nvPr/>
          </p:nvSpPr>
          <p:spPr>
            <a:xfrm>
              <a:off x="8877600" y="1245240"/>
              <a:ext cx="100440" cy="30960"/>
            </a:xfrm>
            <a:custGeom>
              <a:avLst/>
              <a:gdLst/>
              <a:ahLst/>
              <a:rect l="l" t="t" r="r" b="b"/>
              <a:pathLst>
                <a:path w="120000" h="120000">
                  <a:moveTo>
                    <a:pt x="119281" y="111279"/>
                  </a:moveTo>
                  <a:cubicBezTo>
                    <a:pt x="118682" y="117209"/>
                    <a:pt x="115928" y="120000"/>
                    <a:pt x="113173" y="117209"/>
                  </a:cubicBezTo>
                  <a:lnTo>
                    <a:pt x="4670" y="23720"/>
                  </a:lnTo>
                  <a:cubicBezTo>
                    <a:pt x="2035" y="21627"/>
                    <a:pt x="0" y="14651"/>
                    <a:pt x="718" y="8720"/>
                  </a:cubicBezTo>
                  <a:lnTo>
                    <a:pt x="718" y="8720"/>
                  </a:lnTo>
                  <a:cubicBezTo>
                    <a:pt x="1317" y="3139"/>
                    <a:pt x="4071" y="0"/>
                    <a:pt x="6706" y="3139"/>
                  </a:cubicBezTo>
                  <a:lnTo>
                    <a:pt x="115209" y="96627"/>
                  </a:lnTo>
                  <a:cubicBezTo>
                    <a:pt x="118323" y="99418"/>
                    <a:pt x="120000" y="105348"/>
                    <a:pt x="119281" y="111279"/>
                  </a:cubicBezTo>
                  <a:lnTo>
                    <a:pt x="119281" y="111279"/>
                  </a:lnTo>
                  <a:close/>
                </a:path>
              </a:pathLst>
            </a:custGeom>
            <a:solidFill>
              <a:srgbClr val="ffd966"/>
            </a:solidFill>
            <a:ln>
              <a:noFill/>
            </a:ln>
          </p:spPr>
          <p:style>
            <a:lnRef idx="0"/>
            <a:fillRef idx="0"/>
            <a:effectRef idx="0"/>
            <a:fontRef idx="minor"/>
          </p:style>
        </p:sp>
        <p:sp>
          <p:nvSpPr>
            <p:cNvPr id="1069" name="CustomShape 109"/>
            <p:cNvSpPr/>
            <p:nvPr/>
          </p:nvSpPr>
          <p:spPr>
            <a:xfrm>
              <a:off x="8893080" y="1195560"/>
              <a:ext cx="102240" cy="34560"/>
            </a:xfrm>
            <a:custGeom>
              <a:avLst/>
              <a:gdLst/>
              <a:ahLst/>
              <a:rect l="l" t="t" r="r" b="b"/>
              <a:pathLst>
                <a:path w="120000" h="120000">
                  <a:moveTo>
                    <a:pt x="118948" y="106875"/>
                  </a:moveTo>
                  <a:cubicBezTo>
                    <a:pt x="118013" y="114687"/>
                    <a:pt x="115092" y="120000"/>
                    <a:pt x="112405" y="117500"/>
                  </a:cubicBezTo>
                  <a:lnTo>
                    <a:pt x="4206" y="31875"/>
                  </a:lnTo>
                  <a:cubicBezTo>
                    <a:pt x="1635" y="30000"/>
                    <a:pt x="0" y="21250"/>
                    <a:pt x="934" y="13437"/>
                  </a:cubicBezTo>
                  <a:lnTo>
                    <a:pt x="934" y="13437"/>
                  </a:lnTo>
                  <a:cubicBezTo>
                    <a:pt x="1869" y="5312"/>
                    <a:pt x="4907" y="0"/>
                    <a:pt x="7478" y="2812"/>
                  </a:cubicBezTo>
                  <a:lnTo>
                    <a:pt x="115676" y="88437"/>
                  </a:lnTo>
                  <a:cubicBezTo>
                    <a:pt x="118364" y="90000"/>
                    <a:pt x="120000" y="98750"/>
                    <a:pt x="118948" y="106875"/>
                  </a:cubicBezTo>
                  <a:lnTo>
                    <a:pt x="118948" y="106875"/>
                  </a:lnTo>
                  <a:close/>
                </a:path>
              </a:pathLst>
            </a:custGeom>
            <a:solidFill>
              <a:srgbClr val="ffd966"/>
            </a:solidFill>
            <a:ln>
              <a:noFill/>
            </a:ln>
          </p:spPr>
          <p:style>
            <a:lnRef idx="0"/>
            <a:fillRef idx="0"/>
            <a:effectRef idx="0"/>
            <a:fontRef idx="minor"/>
          </p:style>
        </p:sp>
        <p:sp>
          <p:nvSpPr>
            <p:cNvPr id="1070" name="CustomShape 110"/>
            <p:cNvSpPr/>
            <p:nvPr/>
          </p:nvSpPr>
          <p:spPr>
            <a:xfrm>
              <a:off x="8895960" y="940320"/>
              <a:ext cx="210240" cy="251640"/>
            </a:xfrm>
            <a:custGeom>
              <a:avLst/>
              <a:gdLst/>
              <a:ahLst/>
              <a:rect l="l" t="t" r="r" b="b"/>
              <a:pathLst>
                <a:path w="120000" h="120000">
                  <a:moveTo>
                    <a:pt x="76348" y="3684"/>
                  </a:moveTo>
                  <a:lnTo>
                    <a:pt x="72182" y="2687"/>
                  </a:lnTo>
                  <a:cubicBezTo>
                    <a:pt x="57974" y="0"/>
                    <a:pt x="44450" y="1213"/>
                    <a:pt x="31269" y="6849"/>
                  </a:cubicBezTo>
                  <a:cubicBezTo>
                    <a:pt x="25962" y="9060"/>
                    <a:pt x="20313" y="11618"/>
                    <a:pt x="15634" y="15780"/>
                  </a:cubicBezTo>
                  <a:cubicBezTo>
                    <a:pt x="10499" y="20289"/>
                    <a:pt x="6790" y="25187"/>
                    <a:pt x="4222" y="31083"/>
                  </a:cubicBezTo>
                  <a:lnTo>
                    <a:pt x="3081" y="33988"/>
                  </a:lnTo>
                  <a:cubicBezTo>
                    <a:pt x="684" y="41835"/>
                    <a:pt x="0" y="48208"/>
                    <a:pt x="1141" y="53843"/>
                  </a:cubicBezTo>
                  <a:cubicBezTo>
                    <a:pt x="2282" y="59436"/>
                    <a:pt x="3880" y="64942"/>
                    <a:pt x="5477" y="70231"/>
                  </a:cubicBezTo>
                  <a:lnTo>
                    <a:pt x="6162" y="72442"/>
                  </a:lnTo>
                  <a:cubicBezTo>
                    <a:pt x="6447" y="73656"/>
                    <a:pt x="6961" y="74869"/>
                    <a:pt x="7246" y="76083"/>
                  </a:cubicBezTo>
                  <a:cubicBezTo>
                    <a:pt x="8901" y="81112"/>
                    <a:pt x="10841" y="86748"/>
                    <a:pt x="10499" y="92861"/>
                  </a:cubicBezTo>
                  <a:cubicBezTo>
                    <a:pt x="10328" y="95419"/>
                    <a:pt x="9700" y="98106"/>
                    <a:pt x="9186" y="100708"/>
                  </a:cubicBezTo>
                  <a:cubicBezTo>
                    <a:pt x="8901" y="102052"/>
                    <a:pt x="8559" y="103265"/>
                    <a:pt x="8388" y="104609"/>
                  </a:cubicBezTo>
                  <a:cubicBezTo>
                    <a:pt x="8102" y="106213"/>
                    <a:pt x="9015" y="108034"/>
                    <a:pt x="10328" y="109725"/>
                  </a:cubicBezTo>
                  <a:cubicBezTo>
                    <a:pt x="15805" y="110852"/>
                    <a:pt x="21740" y="112066"/>
                    <a:pt x="28701" y="113670"/>
                  </a:cubicBezTo>
                  <a:cubicBezTo>
                    <a:pt x="33209" y="114624"/>
                    <a:pt x="37888" y="115751"/>
                    <a:pt x="42396" y="116835"/>
                  </a:cubicBezTo>
                  <a:cubicBezTo>
                    <a:pt x="46904" y="117962"/>
                    <a:pt x="51583" y="118916"/>
                    <a:pt x="56091" y="120000"/>
                  </a:cubicBezTo>
                  <a:cubicBezTo>
                    <a:pt x="58487" y="118569"/>
                    <a:pt x="60427" y="115361"/>
                    <a:pt x="62368" y="112326"/>
                  </a:cubicBezTo>
                  <a:cubicBezTo>
                    <a:pt x="63794" y="109855"/>
                    <a:pt x="65392" y="107427"/>
                    <a:pt x="67332" y="105216"/>
                  </a:cubicBezTo>
                  <a:cubicBezTo>
                    <a:pt x="71669" y="100578"/>
                    <a:pt x="76975" y="96416"/>
                    <a:pt x="81825" y="92861"/>
                  </a:cubicBezTo>
                  <a:cubicBezTo>
                    <a:pt x="82967" y="91994"/>
                    <a:pt x="84108" y="91040"/>
                    <a:pt x="85192" y="90173"/>
                  </a:cubicBezTo>
                  <a:lnTo>
                    <a:pt x="89871" y="86618"/>
                  </a:lnTo>
                  <a:cubicBezTo>
                    <a:pt x="100199" y="78771"/>
                    <a:pt x="109843" y="71445"/>
                    <a:pt x="115663" y="58959"/>
                  </a:cubicBezTo>
                  <a:lnTo>
                    <a:pt x="115948" y="57875"/>
                  </a:lnTo>
                  <a:cubicBezTo>
                    <a:pt x="120000" y="46127"/>
                    <a:pt x="118402" y="35245"/>
                    <a:pt x="110984" y="24841"/>
                  </a:cubicBezTo>
                  <a:cubicBezTo>
                    <a:pt x="104079" y="15043"/>
                    <a:pt x="92439" y="7933"/>
                    <a:pt x="76348" y="3684"/>
                  </a:cubicBezTo>
                  <a:close/>
                </a:path>
              </a:pathLst>
            </a:custGeom>
            <a:solidFill>
              <a:srgbClr val="f18d87"/>
            </a:solidFill>
            <a:ln>
              <a:noFill/>
            </a:ln>
          </p:spPr>
          <p:style>
            <a:lnRef idx="0"/>
            <a:fillRef idx="0"/>
            <a:effectRef idx="0"/>
            <a:fontRef idx="minor"/>
          </p:style>
        </p:sp>
        <p:sp>
          <p:nvSpPr>
            <p:cNvPr id="1071" name="CustomShape 111"/>
            <p:cNvSpPr/>
            <p:nvPr/>
          </p:nvSpPr>
          <p:spPr>
            <a:xfrm>
              <a:off x="8895960" y="940320"/>
              <a:ext cx="210240" cy="251640"/>
            </a:xfrm>
            <a:custGeom>
              <a:avLst/>
              <a:gdLst/>
              <a:ahLst/>
              <a:rect l="l" t="t" r="r" b="b"/>
              <a:pathLst>
                <a:path w="120000" h="120000">
                  <a:moveTo>
                    <a:pt x="110984" y="24710"/>
                  </a:moveTo>
                  <a:cubicBezTo>
                    <a:pt x="104079" y="15043"/>
                    <a:pt x="92439" y="8063"/>
                    <a:pt x="76348" y="3684"/>
                  </a:cubicBezTo>
                  <a:lnTo>
                    <a:pt x="72182" y="2687"/>
                  </a:lnTo>
                  <a:cubicBezTo>
                    <a:pt x="57974" y="0"/>
                    <a:pt x="44621" y="1213"/>
                    <a:pt x="31269" y="6849"/>
                  </a:cubicBezTo>
                  <a:cubicBezTo>
                    <a:pt x="25962" y="9060"/>
                    <a:pt x="20313" y="11618"/>
                    <a:pt x="15634" y="15780"/>
                  </a:cubicBezTo>
                  <a:cubicBezTo>
                    <a:pt x="10499" y="20289"/>
                    <a:pt x="6790" y="25187"/>
                    <a:pt x="4222" y="31083"/>
                  </a:cubicBezTo>
                  <a:lnTo>
                    <a:pt x="3081" y="33988"/>
                  </a:lnTo>
                  <a:cubicBezTo>
                    <a:pt x="684" y="41835"/>
                    <a:pt x="0" y="48208"/>
                    <a:pt x="1141" y="53843"/>
                  </a:cubicBezTo>
                  <a:cubicBezTo>
                    <a:pt x="2282" y="59436"/>
                    <a:pt x="3880" y="64942"/>
                    <a:pt x="5477" y="70231"/>
                  </a:cubicBezTo>
                  <a:lnTo>
                    <a:pt x="6162" y="72442"/>
                  </a:lnTo>
                  <a:cubicBezTo>
                    <a:pt x="6447" y="73656"/>
                    <a:pt x="6961" y="74869"/>
                    <a:pt x="7246" y="76083"/>
                  </a:cubicBezTo>
                  <a:cubicBezTo>
                    <a:pt x="8901" y="81112"/>
                    <a:pt x="10841" y="86748"/>
                    <a:pt x="10499" y="92861"/>
                  </a:cubicBezTo>
                  <a:cubicBezTo>
                    <a:pt x="10328" y="95419"/>
                    <a:pt x="9700" y="98106"/>
                    <a:pt x="9186" y="100708"/>
                  </a:cubicBezTo>
                  <a:cubicBezTo>
                    <a:pt x="8901" y="102052"/>
                    <a:pt x="8559" y="103265"/>
                    <a:pt x="8388" y="104609"/>
                  </a:cubicBezTo>
                  <a:cubicBezTo>
                    <a:pt x="8102" y="106213"/>
                    <a:pt x="9015" y="108034"/>
                    <a:pt x="10328" y="109725"/>
                  </a:cubicBezTo>
                  <a:cubicBezTo>
                    <a:pt x="15805" y="110852"/>
                    <a:pt x="21740" y="112066"/>
                    <a:pt x="28701" y="113670"/>
                  </a:cubicBezTo>
                  <a:cubicBezTo>
                    <a:pt x="33209" y="114624"/>
                    <a:pt x="37888" y="115751"/>
                    <a:pt x="42396" y="116835"/>
                  </a:cubicBezTo>
                  <a:cubicBezTo>
                    <a:pt x="46904" y="117962"/>
                    <a:pt x="51583" y="118916"/>
                    <a:pt x="56091" y="120000"/>
                  </a:cubicBezTo>
                  <a:cubicBezTo>
                    <a:pt x="58487" y="118569"/>
                    <a:pt x="60427" y="115361"/>
                    <a:pt x="62368" y="112326"/>
                  </a:cubicBezTo>
                  <a:cubicBezTo>
                    <a:pt x="63794" y="109855"/>
                    <a:pt x="65392" y="107427"/>
                    <a:pt x="67332" y="105216"/>
                  </a:cubicBezTo>
                  <a:cubicBezTo>
                    <a:pt x="71669" y="100578"/>
                    <a:pt x="76975" y="96416"/>
                    <a:pt x="81825" y="92861"/>
                  </a:cubicBezTo>
                  <a:cubicBezTo>
                    <a:pt x="82967" y="91994"/>
                    <a:pt x="84108" y="91040"/>
                    <a:pt x="85192" y="90173"/>
                  </a:cubicBezTo>
                  <a:lnTo>
                    <a:pt x="89871" y="86618"/>
                  </a:lnTo>
                  <a:cubicBezTo>
                    <a:pt x="100199" y="78771"/>
                    <a:pt x="109843" y="71445"/>
                    <a:pt x="115663" y="58959"/>
                  </a:cubicBezTo>
                  <a:lnTo>
                    <a:pt x="116119" y="57875"/>
                  </a:lnTo>
                  <a:cubicBezTo>
                    <a:pt x="120000" y="45997"/>
                    <a:pt x="118402" y="35115"/>
                    <a:pt x="110984" y="24710"/>
                  </a:cubicBezTo>
                  <a:close/>
                </a:path>
              </a:pathLst>
            </a:custGeom>
            <a:solidFill>
              <a:srgbClr val="e83e33"/>
            </a:solidFill>
            <a:ln>
              <a:noFill/>
            </a:ln>
          </p:spPr>
          <p:style>
            <a:lnRef idx="0"/>
            <a:fillRef idx="0"/>
            <a:effectRef idx="0"/>
            <a:fontRef idx="minor"/>
          </p:style>
        </p:sp>
        <p:sp>
          <p:nvSpPr>
            <p:cNvPr id="1072" name="CustomShape 112"/>
            <p:cNvSpPr/>
            <p:nvPr/>
          </p:nvSpPr>
          <p:spPr>
            <a:xfrm>
              <a:off x="8895960" y="939960"/>
              <a:ext cx="210240" cy="251640"/>
            </a:xfrm>
            <a:custGeom>
              <a:avLst/>
              <a:gdLst/>
              <a:ahLst/>
              <a:rect l="l" t="t" r="r" b="b"/>
              <a:pathLst>
                <a:path w="120000" h="120000">
                  <a:moveTo>
                    <a:pt x="89871" y="86587"/>
                  </a:moveTo>
                  <a:lnTo>
                    <a:pt x="85192" y="90140"/>
                  </a:lnTo>
                  <a:cubicBezTo>
                    <a:pt x="84108" y="91007"/>
                    <a:pt x="82967" y="91874"/>
                    <a:pt x="81825" y="92827"/>
                  </a:cubicBezTo>
                  <a:cubicBezTo>
                    <a:pt x="77146" y="96511"/>
                    <a:pt x="71669" y="100541"/>
                    <a:pt x="67332" y="105178"/>
                  </a:cubicBezTo>
                  <a:cubicBezTo>
                    <a:pt x="65392" y="107388"/>
                    <a:pt x="63794" y="109859"/>
                    <a:pt x="62368" y="112286"/>
                  </a:cubicBezTo>
                  <a:cubicBezTo>
                    <a:pt x="60427" y="115449"/>
                    <a:pt x="58487" y="118656"/>
                    <a:pt x="56091" y="120000"/>
                  </a:cubicBezTo>
                  <a:cubicBezTo>
                    <a:pt x="51412" y="118873"/>
                    <a:pt x="46904" y="117919"/>
                    <a:pt x="42396" y="116793"/>
                  </a:cubicBezTo>
                  <a:cubicBezTo>
                    <a:pt x="37717" y="115709"/>
                    <a:pt x="33209" y="114712"/>
                    <a:pt x="28701" y="113629"/>
                  </a:cubicBezTo>
                  <a:cubicBezTo>
                    <a:pt x="21740" y="112026"/>
                    <a:pt x="15805" y="110812"/>
                    <a:pt x="10328" y="109729"/>
                  </a:cubicBezTo>
                  <a:cubicBezTo>
                    <a:pt x="9015" y="107995"/>
                    <a:pt x="8216" y="106175"/>
                    <a:pt x="8388" y="104572"/>
                  </a:cubicBezTo>
                  <a:cubicBezTo>
                    <a:pt x="8559" y="103358"/>
                    <a:pt x="8901" y="102015"/>
                    <a:pt x="9186" y="100671"/>
                  </a:cubicBezTo>
                  <a:cubicBezTo>
                    <a:pt x="9871" y="98114"/>
                    <a:pt x="10328" y="95427"/>
                    <a:pt x="10499" y="92827"/>
                  </a:cubicBezTo>
                  <a:cubicBezTo>
                    <a:pt x="10841" y="86717"/>
                    <a:pt x="8901" y="81083"/>
                    <a:pt x="7246" y="76099"/>
                  </a:cubicBezTo>
                  <a:cubicBezTo>
                    <a:pt x="6961" y="74842"/>
                    <a:pt x="6447" y="73629"/>
                    <a:pt x="6162" y="72416"/>
                  </a:cubicBezTo>
                  <a:lnTo>
                    <a:pt x="5477" y="70205"/>
                  </a:lnTo>
                  <a:cubicBezTo>
                    <a:pt x="3880" y="64962"/>
                    <a:pt x="2282" y="59458"/>
                    <a:pt x="1141" y="53824"/>
                  </a:cubicBezTo>
                  <a:cubicBezTo>
                    <a:pt x="0" y="48190"/>
                    <a:pt x="684" y="41820"/>
                    <a:pt x="3081" y="34019"/>
                  </a:cubicBezTo>
                  <a:lnTo>
                    <a:pt x="4222" y="31072"/>
                  </a:lnTo>
                  <a:cubicBezTo>
                    <a:pt x="6790" y="25308"/>
                    <a:pt x="10499" y="20325"/>
                    <a:pt x="15634" y="15774"/>
                  </a:cubicBezTo>
                  <a:cubicBezTo>
                    <a:pt x="20313" y="11744"/>
                    <a:pt x="25962" y="9057"/>
                    <a:pt x="31269" y="6847"/>
                  </a:cubicBezTo>
                  <a:cubicBezTo>
                    <a:pt x="44621" y="1343"/>
                    <a:pt x="57974" y="0"/>
                    <a:pt x="72182" y="2686"/>
                  </a:cubicBezTo>
                  <a:lnTo>
                    <a:pt x="76348" y="3683"/>
                  </a:lnTo>
                  <a:cubicBezTo>
                    <a:pt x="92439" y="7973"/>
                    <a:pt x="104194" y="15037"/>
                    <a:pt x="110984" y="24702"/>
                  </a:cubicBezTo>
                  <a:cubicBezTo>
                    <a:pt x="118402" y="35102"/>
                    <a:pt x="120000" y="45980"/>
                    <a:pt x="115948" y="57724"/>
                  </a:cubicBezTo>
                  <a:lnTo>
                    <a:pt x="115492" y="58851"/>
                  </a:lnTo>
                  <a:cubicBezTo>
                    <a:pt x="109843" y="71419"/>
                    <a:pt x="100199" y="78786"/>
                    <a:pt x="89871" y="86587"/>
                  </a:cubicBezTo>
                  <a:close/>
                </a:path>
              </a:pathLst>
            </a:custGeom>
            <a:solidFill>
              <a:srgbClr val="ffd966"/>
            </a:solidFill>
            <a:ln>
              <a:noFill/>
            </a:ln>
          </p:spPr>
          <p:style>
            <a:lnRef idx="0"/>
            <a:fillRef idx="0"/>
            <a:effectRef idx="0"/>
            <a:fontRef idx="minor"/>
          </p:style>
        </p:sp>
      </p:grpSp>
      <p:sp>
        <p:nvSpPr>
          <p:cNvPr id="1073" name="CustomShape 113"/>
          <p:cNvSpPr/>
          <p:nvPr/>
        </p:nvSpPr>
        <p:spPr>
          <a:xfrm>
            <a:off x="686520" y="1189800"/>
            <a:ext cx="6671880" cy="1558080"/>
          </a:xfrm>
          <a:prstGeom prst="rect">
            <a:avLst/>
          </a:prstGeom>
          <a:noFill/>
          <a:ln>
            <a:noFill/>
          </a:ln>
        </p:spPr>
        <p:style>
          <a:lnRef idx="0"/>
          <a:fillRef idx="0"/>
          <a:effectRef idx="0"/>
          <a:fontRef idx="minor"/>
        </p:style>
        <p:txBody>
          <a:bodyPr tIns="91440" bIns="91440"/>
          <a:p>
            <a:pPr>
              <a:lnSpc>
                <a:spcPct val="100000"/>
              </a:lnSpc>
            </a:pPr>
            <a:r>
              <a:rPr b="1" lang="ca-ES" sz="3200" spc="-1" strike="noStrike">
                <a:solidFill>
                  <a:srgbClr val="595959"/>
                </a:solidFill>
                <a:latin typeface="Raleway"/>
                <a:ea typeface="Raleway"/>
              </a:rPr>
              <a:t>Crear gráfico de red con ONODO</a:t>
            </a:r>
            <a:endParaRPr b="0" lang="ca-ES" sz="3200" spc="-1" strike="noStrike">
              <a:latin typeface="Arial"/>
            </a:endParaRPr>
          </a:p>
          <a:p>
            <a:pPr>
              <a:lnSpc>
                <a:spcPct val="100000"/>
              </a:lnSpc>
            </a:pPr>
            <a:endParaRPr b="0" lang="ca-ES" sz="3200" spc="-1" strike="noStrike">
              <a:latin typeface="Arial"/>
            </a:endParaRPr>
          </a:p>
          <a:p>
            <a:pPr>
              <a:lnSpc>
                <a:spcPct val="100000"/>
              </a:lnSpc>
            </a:pPr>
            <a:r>
              <a:rPr b="0" lang="ca-ES" sz="1800" spc="-1" strike="noStrike" u="sng">
                <a:solidFill>
                  <a:srgbClr val="0097a7"/>
                </a:solidFill>
                <a:uFillTx/>
                <a:latin typeface="Raleway"/>
                <a:ea typeface="Arial"/>
                <a:hlinkClick r:id="rId1"/>
              </a:rPr>
              <a:t>https://finances.worldbank.org/Procurement/Major-Contract-Awards/kdui-wcs3</a:t>
            </a:r>
            <a:endParaRPr b="0" lang="ca-ES" sz="1800" spc="-1" strike="noStrike">
              <a:latin typeface="Arial"/>
            </a:endParaRPr>
          </a:p>
          <a:p>
            <a:pPr>
              <a:lnSpc>
                <a:spcPct val="100000"/>
              </a:lnSpc>
            </a:pPr>
            <a:endParaRPr b="0" lang="ca-ES" sz="1800" spc="-1" strike="noStrike">
              <a:latin typeface="Arial"/>
            </a:endParaRPr>
          </a:p>
          <a:p>
            <a:pPr>
              <a:lnSpc>
                <a:spcPct val="100000"/>
              </a:lnSpc>
            </a:pPr>
            <a:r>
              <a:rPr b="0" lang="ca-ES" sz="1800" spc="-1" strike="noStrike">
                <a:solidFill>
                  <a:srgbClr val="000000"/>
                </a:solidFill>
                <a:latin typeface="Raleway"/>
                <a:ea typeface="Arial"/>
              </a:rPr>
              <a:t>Filtramos por </a:t>
            </a:r>
            <a:r>
              <a:rPr b="1" lang="ca-ES" sz="1800" spc="-1" strike="noStrike">
                <a:solidFill>
                  <a:srgbClr val="000000"/>
                </a:solidFill>
                <a:latin typeface="Raleway"/>
                <a:ea typeface="Arial"/>
              </a:rPr>
              <a:t>Fiscal Year = 2017 and region=Africa and supplier isnot individual </a:t>
            </a:r>
            <a:r>
              <a:rPr b="0" lang="ca-ES" sz="1800" spc="-1" strike="noStrike">
                <a:solidFill>
                  <a:srgbClr val="000000"/>
                </a:solidFill>
                <a:latin typeface="Raleway"/>
                <a:ea typeface="Arial"/>
              </a:rPr>
              <a:t>y descargamos como Excel for Europe</a:t>
            </a:r>
            <a:endParaRPr b="0" lang="ca-ES" sz="1800" spc="-1" strike="noStrike">
              <a:latin typeface="Arial"/>
            </a:endParaRPr>
          </a:p>
          <a:p>
            <a:pPr>
              <a:lnSpc>
                <a:spcPct val="100000"/>
              </a:lnSpc>
            </a:pPr>
            <a:endParaRPr b="0" lang="ca-ES" sz="1800" spc="-1" strike="noStrike">
              <a:latin typeface="Arial"/>
            </a:endParaRPr>
          </a:p>
          <a:p>
            <a:pPr>
              <a:lnSpc>
                <a:spcPct val="100000"/>
              </a:lnSpc>
            </a:pPr>
            <a:r>
              <a:rPr b="0" lang="ca-ES" sz="1400" spc="-1" strike="noStrike" u="sng">
                <a:solidFill>
                  <a:srgbClr val="0097a7"/>
                </a:solidFill>
                <a:uFillTx/>
                <a:latin typeface="Arial"/>
                <a:ea typeface="Arial"/>
                <a:hlinkClick r:id="rId2"/>
              </a:rPr>
              <a:t>https://finances.worldbank.org/resource/45tv-a6qy.csv?$where=region = 'AFRICA' AND </a:t>
            </a:r>
            <a:r>
              <a:rPr b="0" lang="ca-ES" sz="1400" spc="-1" strike="noStrike" u="sng">
                <a:solidFill>
                  <a:srgbClr val="0097a7"/>
                </a:solidFill>
                <a:uFillTx/>
                <a:latin typeface="Arial"/>
                <a:ea typeface="Arial"/>
                <a:hlinkClick r:id="rId3"/>
              </a:rPr>
              <a:t>fiscal_year</a:t>
            </a:r>
            <a:r>
              <a:rPr b="0" lang="ca-ES" sz="1400" spc="-1" strike="noStrike" u="sng">
                <a:solidFill>
                  <a:srgbClr val="0097a7"/>
                </a:solidFill>
                <a:uFillTx/>
                <a:latin typeface="Arial"/>
                <a:ea typeface="Arial"/>
                <a:hlinkClick r:id="rId4"/>
              </a:rPr>
              <a:t>=2017 AND supplier !='Individual Consultant‘</a:t>
            </a:r>
            <a:endParaRPr b="0" lang="ca-ES" sz="1400" spc="-1" strike="noStrike">
              <a:latin typeface="Arial"/>
            </a:endParaRPr>
          </a:p>
          <a:p>
            <a:pPr>
              <a:lnSpc>
                <a:spcPct val="100000"/>
              </a:lnSpc>
            </a:pPr>
            <a:endParaRPr b="0" lang="ca-ES" sz="1400" spc="-1" strike="noStrike">
              <a:latin typeface="Arial"/>
            </a:endParaRPr>
          </a:p>
          <a:p>
            <a:pPr>
              <a:lnSpc>
                <a:spcPct val="100000"/>
              </a:lnSpc>
            </a:pPr>
            <a:endParaRPr b="0" lang="ca-ES" sz="1400" spc="-1" strike="noStrike">
              <a:latin typeface="Arial"/>
            </a:endParaRPr>
          </a:p>
          <a:p>
            <a:pPr>
              <a:lnSpc>
                <a:spcPct val="100000"/>
              </a:lnSpc>
            </a:pPr>
            <a:r>
              <a:rPr b="0" lang="ca-ES" sz="1800" spc="-1" strike="noStrike">
                <a:solidFill>
                  <a:srgbClr val="000000"/>
                </a:solidFill>
                <a:latin typeface="Raleway"/>
                <a:ea typeface="Raleway"/>
              </a:rPr>
              <a:t>Nos damos de alta en :</a:t>
            </a:r>
            <a:endParaRPr b="0" lang="ca-ES" sz="1800" spc="-1" strike="noStrike">
              <a:latin typeface="Arial"/>
            </a:endParaRPr>
          </a:p>
          <a:p>
            <a:pPr>
              <a:lnSpc>
                <a:spcPct val="100000"/>
              </a:lnSpc>
            </a:pPr>
            <a:r>
              <a:rPr b="0" lang="ca-ES" sz="1800" spc="-1" strike="noStrike" u="sng">
                <a:solidFill>
                  <a:srgbClr val="0097a7"/>
                </a:solidFill>
                <a:uFillTx/>
                <a:latin typeface="Raleway"/>
                <a:ea typeface="Raleway"/>
                <a:hlinkClick r:id="rId5"/>
              </a:rPr>
              <a:t>https://onodo.org/</a:t>
            </a:r>
            <a:endParaRPr b="0" lang="ca-ES" sz="1800" spc="-1" strike="noStrike">
              <a:latin typeface="Arial"/>
            </a:endParaRPr>
          </a:p>
          <a:p>
            <a:pPr>
              <a:lnSpc>
                <a:spcPct val="100000"/>
              </a:lnSpc>
            </a:pPr>
            <a:endParaRPr b="0" lang="ca-ES" sz="1800" spc="-1" strike="noStrike">
              <a:latin typeface="Arial"/>
            </a:endParaRPr>
          </a:p>
          <a:p>
            <a:pPr>
              <a:lnSpc>
                <a:spcPct val="100000"/>
              </a:lnSpc>
            </a:pPr>
            <a:endParaRPr b="0" lang="ca-ES" sz="1800" spc="-1" strike="noStrike">
              <a:latin typeface="Arial"/>
            </a:endParaRPr>
          </a:p>
          <a:p>
            <a:pPr>
              <a:lnSpc>
                <a:spcPct val="100000"/>
              </a:lnSpc>
            </a:pPr>
            <a:r>
              <a:rPr b="0" i="1" lang="ca-ES" sz="2300" spc="-1" strike="noStrike">
                <a:solidFill>
                  <a:srgbClr val="000000"/>
                </a:solidFill>
                <a:latin typeface="Raleway"/>
                <a:ea typeface="Raleway"/>
              </a:rPr>
              <a:t>Objetivo: Visualizar empresas contratistas en África</a:t>
            </a:r>
            <a:endParaRPr b="0" lang="ca-ES" sz="2300" spc="-1" strike="noStrike">
              <a:latin typeface="Arial"/>
            </a:endParaRPr>
          </a:p>
          <a:p>
            <a:pPr>
              <a:lnSpc>
                <a:spcPct val="100000"/>
              </a:lnSpc>
            </a:pPr>
            <a:endParaRPr b="0" lang="ca-ES" sz="2300" spc="-1" strike="noStrike">
              <a:latin typeface="Arial"/>
            </a:endParaRPr>
          </a:p>
          <a:p>
            <a:pPr>
              <a:lnSpc>
                <a:spcPct val="100000"/>
              </a:lnSpc>
            </a:pPr>
            <a:endParaRPr b="0" lang="ca-ES" sz="2300" spc="-1" strike="noStrike">
              <a:latin typeface="Arial"/>
            </a:endParaRPr>
          </a:p>
          <a:p>
            <a:pPr>
              <a:lnSpc>
                <a:spcPct val="100000"/>
              </a:lnSpc>
            </a:pPr>
            <a:endParaRPr b="0" lang="ca-ES" sz="2300" spc="-1" strike="noStrike">
              <a:latin typeface="Arial"/>
            </a:endParaRPr>
          </a:p>
        </p:txBody>
      </p:sp>
    </p:spTree>
  </p:cSld>
  <p:timing>
    <p:tnLst>
      <p:par>
        <p:cTn id="67" dur="indefinite" restart="never" nodeType="tmRoot">
          <p:childTnLst>
            <p:seq>
              <p:cTn id="68" dur="indefinite"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4" name="CustomShape 1"/>
          <p:cNvSpPr/>
          <p:nvPr/>
        </p:nvSpPr>
        <p:spPr>
          <a:xfrm>
            <a:off x="5040360" y="5722920"/>
            <a:ext cx="304560" cy="304560"/>
          </a:xfrm>
          <a:prstGeom prst="rect">
            <a:avLst/>
          </a:prstGeom>
          <a:noFill/>
          <a:ln>
            <a:noFill/>
          </a:ln>
        </p:spPr>
        <p:style>
          <a:lnRef idx="0"/>
          <a:fillRef idx="0"/>
          <a:effectRef idx="0"/>
          <a:fontRef idx="minor"/>
        </p:style>
      </p:sp>
      <p:sp>
        <p:nvSpPr>
          <p:cNvPr id="1075" name="CustomShape 2"/>
          <p:cNvSpPr/>
          <p:nvPr/>
        </p:nvSpPr>
        <p:spPr>
          <a:xfrm>
            <a:off x="0" y="200160"/>
            <a:ext cx="6163560" cy="1179360"/>
          </a:xfrm>
          <a:prstGeom prst="rect">
            <a:avLst/>
          </a:prstGeom>
          <a:noFill/>
          <a:ln>
            <a:noFill/>
          </a:ln>
        </p:spPr>
        <p:style>
          <a:lnRef idx="0"/>
          <a:fillRef idx="0"/>
          <a:effectRef idx="0"/>
          <a:fontRef idx="minor"/>
        </p:style>
        <p:txBody>
          <a:bodyPr tIns="91440" bIns="91440"/>
          <a:p>
            <a:pPr algn="ctr">
              <a:lnSpc>
                <a:spcPct val="100000"/>
              </a:lnSpc>
            </a:pPr>
            <a:r>
              <a:rPr b="1" lang="ca-ES" sz="6000" spc="-1" strike="noStrike">
                <a:solidFill>
                  <a:srgbClr val="2cace9"/>
                </a:solidFill>
                <a:latin typeface="Raleway"/>
                <a:ea typeface="Raleway"/>
              </a:rPr>
              <a:t>Actividad</a:t>
            </a:r>
            <a:endParaRPr b="0" lang="ca-ES" sz="6000" spc="-1" strike="noStrike">
              <a:latin typeface="Arial"/>
            </a:endParaRPr>
          </a:p>
        </p:txBody>
      </p:sp>
      <p:grpSp>
        <p:nvGrpSpPr>
          <p:cNvPr id="1076" name="Group 3"/>
          <p:cNvGrpSpPr/>
          <p:nvPr/>
        </p:nvGrpSpPr>
        <p:grpSpPr>
          <a:xfrm>
            <a:off x="6798240" y="550080"/>
            <a:ext cx="3030480" cy="2753640"/>
            <a:chOff x="6798240" y="550080"/>
            <a:chExt cx="3030480" cy="2753640"/>
          </a:xfrm>
        </p:grpSpPr>
        <p:sp>
          <p:nvSpPr>
            <p:cNvPr id="1077" name="CustomShape 4"/>
            <p:cNvSpPr/>
            <p:nvPr/>
          </p:nvSpPr>
          <p:spPr>
            <a:xfrm>
              <a:off x="6798240" y="550080"/>
              <a:ext cx="3030480" cy="2753640"/>
            </a:xfrm>
            <a:prstGeom prst="ellipse">
              <a:avLst/>
            </a:prstGeom>
            <a:solidFill>
              <a:srgbClr val="eeeeee">
                <a:alpha val="61000"/>
              </a:srgbClr>
            </a:solidFill>
            <a:ln>
              <a:noFill/>
            </a:ln>
          </p:spPr>
          <p:style>
            <a:lnRef idx="0"/>
            <a:fillRef idx="0"/>
            <a:effectRef idx="0"/>
            <a:fontRef idx="minor"/>
          </p:style>
        </p:sp>
        <p:sp>
          <p:nvSpPr>
            <p:cNvPr id="1078" name="CustomShape 5"/>
            <p:cNvSpPr/>
            <p:nvPr/>
          </p:nvSpPr>
          <p:spPr>
            <a:xfrm>
              <a:off x="8846280" y="938520"/>
              <a:ext cx="6840" cy="3960"/>
            </a:xfrm>
            <a:custGeom>
              <a:avLst/>
              <a:gdLst/>
              <a:ahLst/>
              <a:rect l="l" t="t" r="r" b="b"/>
              <a:pathLst>
                <a:path w="120000" h="120000">
                  <a:moveTo>
                    <a:pt x="120000" y="120000"/>
                  </a:moveTo>
                  <a:cubicBezTo>
                    <a:pt x="120000" y="120000"/>
                    <a:pt x="120000" y="120000"/>
                    <a:pt x="40000" y="0"/>
                  </a:cubicBezTo>
                  <a:cubicBezTo>
                    <a:pt x="40000" y="0"/>
                    <a:pt x="40000" y="0"/>
                    <a:pt x="40000" y="0"/>
                  </a:cubicBezTo>
                  <a:cubicBezTo>
                    <a:pt x="40000" y="0"/>
                    <a:pt x="40000" y="0"/>
                    <a:pt x="40000" y="0"/>
                  </a:cubicBezTo>
                  <a:cubicBezTo>
                    <a:pt x="0" y="0"/>
                    <a:pt x="0" y="0"/>
                    <a:pt x="0" y="0"/>
                  </a:cubicBezTo>
                  <a:cubicBezTo>
                    <a:pt x="0" y="0"/>
                    <a:pt x="0" y="0"/>
                    <a:pt x="0" y="0"/>
                  </a:cubicBezTo>
                  <a:cubicBezTo>
                    <a:pt x="0" y="60000"/>
                    <a:pt x="40000" y="60000"/>
                    <a:pt x="40000" y="60000"/>
                  </a:cubicBezTo>
                  <a:cubicBezTo>
                    <a:pt x="80000" y="60000"/>
                    <a:pt x="120000" y="120000"/>
                    <a:pt x="120000" y="120000"/>
                  </a:cubicBezTo>
                  <a:close/>
                </a:path>
              </a:pathLst>
            </a:custGeom>
            <a:solidFill>
              <a:srgbClr val="f05370"/>
            </a:solidFill>
            <a:ln>
              <a:noFill/>
            </a:ln>
          </p:spPr>
          <p:style>
            <a:lnRef idx="0"/>
            <a:fillRef idx="0"/>
            <a:effectRef idx="0"/>
            <a:fontRef idx="minor"/>
          </p:style>
        </p:sp>
        <p:sp>
          <p:nvSpPr>
            <p:cNvPr id="1079" name="CustomShape 6"/>
            <p:cNvSpPr/>
            <p:nvPr/>
          </p:nvSpPr>
          <p:spPr>
            <a:xfrm>
              <a:off x="8803080" y="927720"/>
              <a:ext cx="40680" cy="8280"/>
            </a:xfrm>
            <a:custGeom>
              <a:avLst/>
              <a:gdLst/>
              <a:ahLst/>
              <a:rect l="l" t="t" r="r" b="b"/>
              <a:pathLst>
                <a:path w="120000" h="120000">
                  <a:moveTo>
                    <a:pt x="42352" y="30000"/>
                  </a:moveTo>
                  <a:cubicBezTo>
                    <a:pt x="28235" y="0"/>
                    <a:pt x="0" y="30000"/>
                    <a:pt x="14117" y="60000"/>
                  </a:cubicBezTo>
                  <a:cubicBezTo>
                    <a:pt x="28235" y="30000"/>
                    <a:pt x="28235" y="30000"/>
                    <a:pt x="35294" y="30000"/>
                  </a:cubicBezTo>
                  <a:cubicBezTo>
                    <a:pt x="42352" y="30000"/>
                    <a:pt x="49411" y="30000"/>
                    <a:pt x="63529" y="30000"/>
                  </a:cubicBezTo>
                  <a:cubicBezTo>
                    <a:pt x="70588" y="30000"/>
                    <a:pt x="77647" y="60000"/>
                    <a:pt x="77647" y="60000"/>
                  </a:cubicBezTo>
                  <a:cubicBezTo>
                    <a:pt x="84705" y="60000"/>
                    <a:pt x="84705" y="60000"/>
                    <a:pt x="84705" y="60000"/>
                  </a:cubicBezTo>
                  <a:cubicBezTo>
                    <a:pt x="91764" y="60000"/>
                    <a:pt x="91764" y="90000"/>
                    <a:pt x="98823" y="90000"/>
                  </a:cubicBezTo>
                  <a:cubicBezTo>
                    <a:pt x="105882" y="90000"/>
                    <a:pt x="112941" y="120000"/>
                    <a:pt x="120000" y="120000"/>
                  </a:cubicBezTo>
                  <a:cubicBezTo>
                    <a:pt x="98823" y="60000"/>
                    <a:pt x="70588" y="30000"/>
                    <a:pt x="42352" y="30000"/>
                  </a:cubicBezTo>
                  <a:cubicBezTo>
                    <a:pt x="35294" y="30000"/>
                    <a:pt x="42352" y="30000"/>
                    <a:pt x="42352" y="30000"/>
                  </a:cubicBezTo>
                  <a:close/>
                </a:path>
              </a:pathLst>
            </a:custGeom>
            <a:solidFill>
              <a:srgbClr val="f05370"/>
            </a:solidFill>
            <a:ln>
              <a:noFill/>
            </a:ln>
          </p:spPr>
          <p:style>
            <a:lnRef idx="0"/>
            <a:fillRef idx="0"/>
            <a:effectRef idx="0"/>
            <a:fontRef idx="minor"/>
          </p:style>
        </p:sp>
        <p:sp>
          <p:nvSpPr>
            <p:cNvPr id="1080" name="CustomShape 7"/>
            <p:cNvSpPr/>
            <p:nvPr/>
          </p:nvSpPr>
          <p:spPr>
            <a:xfrm>
              <a:off x="8741880" y="934200"/>
              <a:ext cx="4320" cy="360"/>
            </a:xfrm>
            <a:custGeom>
              <a:avLst/>
              <a:gdLst/>
              <a:ahLst/>
              <a:rect l="l" t="t" r="r" b="b"/>
              <a:pathLst>
                <a:path w="120000" h="120000">
                  <a:moveTo>
                    <a:pt x="0" y="0"/>
                  </a:moveTo>
                  <a:cubicBezTo>
                    <a:pt x="60000" y="0"/>
                    <a:pt x="120000" y="0"/>
                    <a:pt x="120000" y="0"/>
                  </a:cubicBezTo>
                  <a:cubicBezTo>
                    <a:pt x="120000" y="0"/>
                    <a:pt x="60000" y="0"/>
                    <a:pt x="60000" y="0"/>
                  </a:cubicBezTo>
                  <a:cubicBezTo>
                    <a:pt x="0" y="0"/>
                    <a:pt x="0" y="0"/>
                    <a:pt x="0" y="0"/>
                  </a:cubicBezTo>
                  <a:close/>
                </a:path>
              </a:pathLst>
            </a:custGeom>
            <a:solidFill>
              <a:srgbClr val="f05370"/>
            </a:solidFill>
            <a:ln>
              <a:noFill/>
            </a:ln>
          </p:spPr>
          <p:style>
            <a:lnRef idx="0"/>
            <a:fillRef idx="0"/>
            <a:effectRef idx="0"/>
            <a:fontRef idx="minor"/>
          </p:style>
        </p:sp>
        <p:sp>
          <p:nvSpPr>
            <p:cNvPr id="1081" name="CustomShape 8"/>
            <p:cNvSpPr/>
            <p:nvPr/>
          </p:nvSpPr>
          <p:spPr>
            <a:xfrm>
              <a:off x="8715240" y="932040"/>
              <a:ext cx="4320" cy="360"/>
            </a:xfrm>
            <a:custGeom>
              <a:avLst/>
              <a:gdLst/>
              <a:ahLst/>
              <a:rect l="l" t="t" r="r" b="b"/>
              <a:pathLst>
                <a:path w="120000" h="120000">
                  <a:moveTo>
                    <a:pt x="0" y="0"/>
                  </a:moveTo>
                  <a:cubicBezTo>
                    <a:pt x="120000" y="0"/>
                    <a:pt x="120000" y="0"/>
                    <a:pt x="120000" y="0"/>
                  </a:cubicBezTo>
                  <a:cubicBezTo>
                    <a:pt x="60000" y="0"/>
                    <a:pt x="60000" y="0"/>
                    <a:pt x="0" y="0"/>
                  </a:cubicBezTo>
                  <a:close/>
                </a:path>
              </a:pathLst>
            </a:custGeom>
            <a:solidFill>
              <a:srgbClr val="f05370"/>
            </a:solidFill>
            <a:ln>
              <a:noFill/>
            </a:ln>
          </p:spPr>
          <p:style>
            <a:lnRef idx="0"/>
            <a:fillRef idx="0"/>
            <a:effectRef idx="0"/>
            <a:fontRef idx="minor"/>
          </p:style>
        </p:sp>
        <p:sp>
          <p:nvSpPr>
            <p:cNvPr id="1082" name="CustomShape 9"/>
            <p:cNvSpPr/>
            <p:nvPr/>
          </p:nvSpPr>
          <p:spPr>
            <a:xfrm>
              <a:off x="8985960" y="959400"/>
              <a:ext cx="2160" cy="360"/>
            </a:xfrm>
            <a:custGeom>
              <a:avLst/>
              <a:gdLst/>
              <a:ahLst/>
              <a:rect l="l" t="t" r="r" b="b"/>
              <a:pathLst>
                <a:path w="120000" h="120000">
                  <a:moveTo>
                    <a:pt x="120000" y="0"/>
                  </a:moveTo>
                  <a:cubicBezTo>
                    <a:pt x="120000" y="0"/>
                    <a:pt x="120000" y="0"/>
                    <a:pt x="120000" y="0"/>
                  </a:cubicBezTo>
                  <a:cubicBezTo>
                    <a:pt x="0" y="0"/>
                    <a:pt x="0" y="0"/>
                    <a:pt x="120000" y="0"/>
                  </a:cubicBezTo>
                  <a:close/>
                </a:path>
              </a:pathLst>
            </a:custGeom>
            <a:solidFill>
              <a:srgbClr val="f05370"/>
            </a:solidFill>
            <a:ln>
              <a:noFill/>
            </a:ln>
          </p:spPr>
          <p:style>
            <a:lnRef idx="0"/>
            <a:fillRef idx="0"/>
            <a:effectRef idx="0"/>
            <a:fontRef idx="minor"/>
          </p:style>
        </p:sp>
        <p:sp>
          <p:nvSpPr>
            <p:cNvPr id="1083" name="CustomShape 10"/>
            <p:cNvSpPr/>
            <p:nvPr/>
          </p:nvSpPr>
          <p:spPr>
            <a:xfrm>
              <a:off x="8856000" y="940680"/>
              <a:ext cx="2160" cy="360"/>
            </a:xfrm>
            <a:custGeom>
              <a:avLst/>
              <a:gdLst/>
              <a:ahLst/>
              <a:rect l="l" t="t" r="r" b="b"/>
              <a:pathLst>
                <a:path w="120000" h="120000">
                  <a:moveTo>
                    <a:pt x="0" y="0"/>
                  </a:moveTo>
                  <a:cubicBezTo>
                    <a:pt x="0" y="0"/>
                    <a:pt x="0" y="0"/>
                    <a:pt x="0" y="0"/>
                  </a:cubicBezTo>
                  <a:cubicBezTo>
                    <a:pt x="0" y="0"/>
                    <a:pt x="0" y="0"/>
                    <a:pt x="0" y="0"/>
                  </a:cubicBezTo>
                  <a:cubicBezTo>
                    <a:pt x="0" y="0"/>
                    <a:pt x="0" y="0"/>
                    <a:pt x="0" y="0"/>
                  </a:cubicBezTo>
                  <a:cubicBezTo>
                    <a:pt x="0" y="0"/>
                    <a:pt x="0" y="0"/>
                    <a:pt x="120000" y="0"/>
                  </a:cubicBezTo>
                  <a:cubicBezTo>
                    <a:pt x="120000" y="0"/>
                    <a:pt x="0" y="0"/>
                    <a:pt x="0" y="0"/>
                  </a:cubicBezTo>
                  <a:close/>
                </a:path>
              </a:pathLst>
            </a:custGeom>
            <a:solidFill>
              <a:srgbClr val="f05370"/>
            </a:solidFill>
            <a:ln>
              <a:noFill/>
            </a:ln>
          </p:spPr>
          <p:style>
            <a:lnRef idx="0"/>
            <a:fillRef idx="0"/>
            <a:effectRef idx="0"/>
            <a:fontRef idx="minor"/>
          </p:style>
        </p:sp>
        <p:sp>
          <p:nvSpPr>
            <p:cNvPr id="1084" name="CustomShape 11"/>
            <p:cNvSpPr/>
            <p:nvPr/>
          </p:nvSpPr>
          <p:spPr>
            <a:xfrm>
              <a:off x="8734680" y="934200"/>
              <a:ext cx="4320" cy="360"/>
            </a:xfrm>
            <a:custGeom>
              <a:avLst/>
              <a:gdLst/>
              <a:ahLst/>
              <a:rect l="l" t="t" r="r" b="b"/>
              <a:pathLst>
                <a:path w="120000" h="120000">
                  <a:moveTo>
                    <a:pt x="120000" y="0"/>
                  </a:moveTo>
                  <a:cubicBezTo>
                    <a:pt x="60000" y="0"/>
                    <a:pt x="60000" y="0"/>
                    <a:pt x="0" y="0"/>
                  </a:cubicBezTo>
                  <a:cubicBezTo>
                    <a:pt x="60000" y="0"/>
                    <a:pt x="120000" y="0"/>
                    <a:pt x="120000" y="0"/>
                  </a:cubicBezTo>
                  <a:close/>
                </a:path>
              </a:pathLst>
            </a:custGeom>
            <a:solidFill>
              <a:srgbClr val="f05370"/>
            </a:solidFill>
            <a:ln>
              <a:noFill/>
            </a:ln>
          </p:spPr>
          <p:style>
            <a:lnRef idx="0"/>
            <a:fillRef idx="0"/>
            <a:effectRef idx="0"/>
            <a:fontRef idx="minor"/>
          </p:style>
        </p:sp>
        <p:sp>
          <p:nvSpPr>
            <p:cNvPr id="1085" name="CustomShape 12"/>
            <p:cNvSpPr/>
            <p:nvPr/>
          </p:nvSpPr>
          <p:spPr>
            <a:xfrm>
              <a:off x="8739360" y="934200"/>
              <a:ext cx="4320" cy="360"/>
            </a:xfrm>
            <a:custGeom>
              <a:avLst/>
              <a:gdLst/>
              <a:ahLst/>
              <a:rect l="l" t="t" r="r" b="b"/>
              <a:pathLst>
                <a:path w="120000" h="120000">
                  <a:moveTo>
                    <a:pt x="60000" y="0"/>
                  </a:moveTo>
                  <a:cubicBezTo>
                    <a:pt x="60000" y="0"/>
                    <a:pt x="60000" y="0"/>
                    <a:pt x="0" y="0"/>
                  </a:cubicBezTo>
                  <a:cubicBezTo>
                    <a:pt x="60000" y="0"/>
                    <a:pt x="60000" y="0"/>
                    <a:pt x="120000" y="0"/>
                  </a:cubicBezTo>
                  <a:cubicBezTo>
                    <a:pt x="120000" y="0"/>
                    <a:pt x="120000" y="0"/>
                    <a:pt x="60000" y="0"/>
                  </a:cubicBezTo>
                  <a:close/>
                </a:path>
              </a:pathLst>
            </a:custGeom>
            <a:solidFill>
              <a:srgbClr val="f05370"/>
            </a:solidFill>
            <a:ln>
              <a:noFill/>
            </a:ln>
          </p:spPr>
          <p:style>
            <a:lnRef idx="0"/>
            <a:fillRef idx="0"/>
            <a:effectRef idx="0"/>
            <a:fontRef idx="minor"/>
          </p:style>
        </p:sp>
        <p:sp>
          <p:nvSpPr>
            <p:cNvPr id="1086" name="CustomShape 13"/>
            <p:cNvSpPr/>
            <p:nvPr/>
          </p:nvSpPr>
          <p:spPr>
            <a:xfrm>
              <a:off x="8791200" y="929880"/>
              <a:ext cx="2160" cy="1800"/>
            </a:xfrm>
            <a:custGeom>
              <a:avLst/>
              <a:gdLst/>
              <a:ahLst/>
              <a:rect l="l" t="t" r="r" b="b"/>
              <a:pathLst>
                <a:path w="120000" h="120000">
                  <a:moveTo>
                    <a:pt x="0" y="120000"/>
                  </a:moveTo>
                  <a:cubicBezTo>
                    <a:pt x="120000" y="120000"/>
                    <a:pt x="120000" y="120000"/>
                    <a:pt x="120000" y="120000"/>
                  </a:cubicBezTo>
                  <a:cubicBezTo>
                    <a:pt x="120000" y="120000"/>
                    <a:pt x="120000" y="0"/>
                    <a:pt x="120000" y="0"/>
                  </a:cubicBezTo>
                  <a:lnTo>
                    <a:pt x="0" y="120000"/>
                  </a:lnTo>
                  <a:close/>
                </a:path>
              </a:pathLst>
            </a:custGeom>
            <a:solidFill>
              <a:srgbClr val="f05370"/>
            </a:solidFill>
            <a:ln>
              <a:noFill/>
            </a:ln>
          </p:spPr>
          <p:style>
            <a:lnRef idx="0"/>
            <a:fillRef idx="0"/>
            <a:effectRef idx="0"/>
            <a:fontRef idx="minor"/>
          </p:style>
        </p:sp>
        <p:sp>
          <p:nvSpPr>
            <p:cNvPr id="1087" name="CustomShape 14"/>
            <p:cNvSpPr/>
            <p:nvPr/>
          </p:nvSpPr>
          <p:spPr>
            <a:xfrm>
              <a:off x="8793360" y="929880"/>
              <a:ext cx="2160" cy="360"/>
            </a:xfrm>
            <a:custGeom>
              <a:avLst/>
              <a:gdLst/>
              <a:ahLst/>
              <a:rect l="l" t="t" r="r" b="b"/>
              <a:pathLst>
                <a:path w="120000" h="120000">
                  <a:moveTo>
                    <a:pt x="0" y="0"/>
                  </a:moveTo>
                  <a:cubicBezTo>
                    <a:pt x="120000" y="0"/>
                    <a:pt x="120000" y="0"/>
                    <a:pt x="120000" y="0"/>
                  </a:cubicBezTo>
                  <a:cubicBezTo>
                    <a:pt x="0" y="0"/>
                    <a:pt x="0" y="0"/>
                    <a:pt x="0" y="0"/>
                  </a:cubicBezTo>
                  <a:close/>
                </a:path>
              </a:pathLst>
            </a:custGeom>
            <a:solidFill>
              <a:srgbClr val="f05370"/>
            </a:solidFill>
            <a:ln>
              <a:noFill/>
            </a:ln>
          </p:spPr>
          <p:style>
            <a:lnRef idx="0"/>
            <a:fillRef idx="0"/>
            <a:effectRef idx="0"/>
            <a:fontRef idx="minor"/>
          </p:style>
        </p:sp>
        <p:sp>
          <p:nvSpPr>
            <p:cNvPr id="1088" name="CustomShape 15"/>
            <p:cNvSpPr/>
            <p:nvPr/>
          </p:nvSpPr>
          <p:spPr>
            <a:xfrm>
              <a:off x="8795880" y="929880"/>
              <a:ext cx="6840" cy="360"/>
            </a:xfrm>
            <a:custGeom>
              <a:avLst/>
              <a:gdLst/>
              <a:ahLst/>
              <a:rect l="l" t="t" r="r" b="b"/>
              <a:pathLst>
                <a:path w="120000" h="120000">
                  <a:moveTo>
                    <a:pt x="120000" y="0"/>
                  </a:moveTo>
                  <a:cubicBezTo>
                    <a:pt x="120000" y="0"/>
                    <a:pt x="80000" y="0"/>
                    <a:pt x="40000" y="0"/>
                  </a:cubicBezTo>
                  <a:cubicBezTo>
                    <a:pt x="40000" y="0"/>
                    <a:pt x="0" y="0"/>
                    <a:pt x="0" y="0"/>
                  </a:cubicBezTo>
                  <a:cubicBezTo>
                    <a:pt x="40000" y="0"/>
                    <a:pt x="80000" y="0"/>
                    <a:pt x="120000" y="0"/>
                  </a:cubicBezTo>
                  <a:close/>
                </a:path>
              </a:pathLst>
            </a:custGeom>
            <a:solidFill>
              <a:srgbClr val="f05370"/>
            </a:solidFill>
            <a:ln>
              <a:noFill/>
            </a:ln>
          </p:spPr>
          <p:style>
            <a:lnRef idx="0"/>
            <a:fillRef idx="0"/>
            <a:effectRef idx="0"/>
            <a:fontRef idx="minor"/>
          </p:style>
        </p:sp>
        <p:sp>
          <p:nvSpPr>
            <p:cNvPr id="1089" name="CustomShape 16"/>
            <p:cNvSpPr/>
            <p:nvPr/>
          </p:nvSpPr>
          <p:spPr>
            <a:xfrm>
              <a:off x="8717760" y="936360"/>
              <a:ext cx="2160" cy="360"/>
            </a:xfrm>
            <a:custGeom>
              <a:avLst/>
              <a:gdLst/>
              <a:ahLst/>
              <a:rect l="l" t="t" r="r" b="b"/>
              <a:pathLst>
                <a:path w="120000" h="120000">
                  <a:moveTo>
                    <a:pt x="120000" y="0"/>
                  </a:moveTo>
                  <a:cubicBezTo>
                    <a:pt x="0" y="0"/>
                    <a:pt x="0" y="0"/>
                    <a:pt x="0" y="0"/>
                  </a:cubicBezTo>
                  <a:cubicBezTo>
                    <a:pt x="120000" y="0"/>
                    <a:pt x="120000" y="0"/>
                    <a:pt x="120000" y="0"/>
                  </a:cubicBezTo>
                  <a:close/>
                </a:path>
              </a:pathLst>
            </a:custGeom>
            <a:solidFill>
              <a:srgbClr val="f05370"/>
            </a:solidFill>
            <a:ln>
              <a:noFill/>
            </a:ln>
          </p:spPr>
          <p:style>
            <a:lnRef idx="0"/>
            <a:fillRef idx="0"/>
            <a:effectRef idx="0"/>
            <a:fontRef idx="minor"/>
          </p:style>
        </p:sp>
        <p:sp>
          <p:nvSpPr>
            <p:cNvPr id="1090" name="CustomShape 17"/>
            <p:cNvSpPr/>
            <p:nvPr/>
          </p:nvSpPr>
          <p:spPr>
            <a:xfrm>
              <a:off x="8698320" y="936360"/>
              <a:ext cx="19080" cy="3960"/>
            </a:xfrm>
            <a:custGeom>
              <a:avLst/>
              <a:gdLst/>
              <a:ahLst/>
              <a:rect l="l" t="t" r="r" b="b"/>
              <a:pathLst>
                <a:path w="120000" h="120000">
                  <a:moveTo>
                    <a:pt x="0" y="120000"/>
                  </a:moveTo>
                  <a:cubicBezTo>
                    <a:pt x="30000" y="120000"/>
                    <a:pt x="75000" y="60000"/>
                    <a:pt x="120000" y="60000"/>
                  </a:cubicBezTo>
                  <a:cubicBezTo>
                    <a:pt x="120000" y="0"/>
                    <a:pt x="120000" y="0"/>
                    <a:pt x="120000" y="0"/>
                  </a:cubicBezTo>
                  <a:cubicBezTo>
                    <a:pt x="105000" y="60000"/>
                    <a:pt x="30000" y="60000"/>
                    <a:pt x="0" y="120000"/>
                  </a:cubicBezTo>
                  <a:close/>
                </a:path>
              </a:pathLst>
            </a:custGeom>
            <a:solidFill>
              <a:srgbClr val="f05370"/>
            </a:solidFill>
            <a:ln>
              <a:noFill/>
            </a:ln>
          </p:spPr>
          <p:style>
            <a:lnRef idx="0"/>
            <a:fillRef idx="0"/>
            <a:effectRef idx="0"/>
            <a:fontRef idx="minor"/>
          </p:style>
        </p:sp>
        <p:sp>
          <p:nvSpPr>
            <p:cNvPr id="1091" name="CustomShape 18"/>
            <p:cNvSpPr/>
            <p:nvPr/>
          </p:nvSpPr>
          <p:spPr>
            <a:xfrm>
              <a:off x="8853480" y="94320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1092" name="CustomShape 19"/>
            <p:cNvSpPr/>
            <p:nvPr/>
          </p:nvSpPr>
          <p:spPr>
            <a:xfrm>
              <a:off x="8851320" y="940680"/>
              <a:ext cx="2160" cy="1800"/>
            </a:xfrm>
            <a:custGeom>
              <a:avLst/>
              <a:gdLst/>
              <a:ahLst/>
              <a:rect l="l" t="t" r="r" b="b"/>
              <a:pathLst>
                <a:path w="120000" h="120000">
                  <a:moveTo>
                    <a:pt x="120000" y="0"/>
                  </a:moveTo>
                  <a:cubicBezTo>
                    <a:pt x="120000" y="0"/>
                    <a:pt x="0" y="0"/>
                    <a:pt x="0" y="120000"/>
                  </a:cubicBezTo>
                  <a:cubicBezTo>
                    <a:pt x="120000" y="0"/>
                    <a:pt x="0" y="120000"/>
                    <a:pt x="120000" y="0"/>
                  </a:cubicBezTo>
                  <a:cubicBezTo>
                    <a:pt x="120000" y="0"/>
                    <a:pt x="120000" y="0"/>
                    <a:pt x="120000" y="0"/>
                  </a:cubicBezTo>
                  <a:cubicBezTo>
                    <a:pt x="120000" y="0"/>
                    <a:pt x="120000" y="120000"/>
                    <a:pt x="120000" y="0"/>
                  </a:cubicBezTo>
                  <a:cubicBezTo>
                    <a:pt x="120000" y="0"/>
                    <a:pt x="120000" y="0"/>
                    <a:pt x="120000" y="0"/>
                  </a:cubicBezTo>
                  <a:cubicBezTo>
                    <a:pt x="120000" y="0"/>
                    <a:pt x="120000" y="0"/>
                    <a:pt x="120000" y="0"/>
                  </a:cubicBezTo>
                  <a:close/>
                </a:path>
              </a:pathLst>
            </a:custGeom>
            <a:solidFill>
              <a:srgbClr val="f05370"/>
            </a:solidFill>
            <a:ln>
              <a:noFill/>
            </a:ln>
          </p:spPr>
          <p:style>
            <a:lnRef idx="0"/>
            <a:fillRef idx="0"/>
            <a:effectRef idx="0"/>
            <a:fontRef idx="minor"/>
          </p:style>
        </p:sp>
        <p:sp>
          <p:nvSpPr>
            <p:cNvPr id="1093" name="CustomShape 20"/>
            <p:cNvSpPr/>
            <p:nvPr/>
          </p:nvSpPr>
          <p:spPr>
            <a:xfrm>
              <a:off x="8839080" y="95076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1094" name="CustomShape 21"/>
            <p:cNvSpPr/>
            <p:nvPr/>
          </p:nvSpPr>
          <p:spPr>
            <a:xfrm>
              <a:off x="8836920" y="96372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1095" name="CustomShape 22"/>
            <p:cNvSpPr/>
            <p:nvPr/>
          </p:nvSpPr>
          <p:spPr>
            <a:xfrm>
              <a:off x="8834400" y="96588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1096" name="CustomShape 23"/>
            <p:cNvSpPr/>
            <p:nvPr/>
          </p:nvSpPr>
          <p:spPr>
            <a:xfrm>
              <a:off x="8836920" y="950760"/>
              <a:ext cx="2160" cy="360"/>
            </a:xfrm>
            <a:custGeom>
              <a:avLst/>
              <a:gdLst/>
              <a:ahLst/>
              <a:rect l="l" t="t" r="r" b="b"/>
              <a:pathLst>
                <a:path w="120000" h="120000">
                  <a:moveTo>
                    <a:pt x="120000" y="0"/>
                  </a:moveTo>
                  <a:cubicBezTo>
                    <a:pt x="0" y="0"/>
                    <a:pt x="0" y="0"/>
                    <a:pt x="0" y="0"/>
                  </a:cubicBezTo>
                  <a:cubicBezTo>
                    <a:pt x="120000" y="0"/>
                    <a:pt x="120000" y="0"/>
                    <a:pt x="120000" y="0"/>
                  </a:cubicBezTo>
                  <a:close/>
                </a:path>
              </a:pathLst>
            </a:custGeom>
            <a:solidFill>
              <a:srgbClr val="f05370"/>
            </a:solidFill>
            <a:ln>
              <a:noFill/>
            </a:ln>
          </p:spPr>
          <p:style>
            <a:lnRef idx="0"/>
            <a:fillRef idx="0"/>
            <a:effectRef idx="0"/>
            <a:fontRef idx="minor"/>
          </p:style>
        </p:sp>
        <p:sp>
          <p:nvSpPr>
            <p:cNvPr id="1097" name="CustomShape 24"/>
            <p:cNvSpPr/>
            <p:nvPr/>
          </p:nvSpPr>
          <p:spPr>
            <a:xfrm>
              <a:off x="8851320" y="943200"/>
              <a:ext cx="360" cy="360"/>
            </a:xfrm>
            <a:custGeom>
              <a:avLst/>
              <a:gdLst/>
              <a:ahLst/>
              <a:rect l="l" t="t" r="r" b="b"/>
              <a:pathLst>
                <a:path w="120000" h="12000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1098" name="CustomShape 25"/>
            <p:cNvSpPr/>
            <p:nvPr/>
          </p:nvSpPr>
          <p:spPr>
            <a:xfrm>
              <a:off x="8836920" y="945360"/>
              <a:ext cx="2160" cy="360"/>
            </a:xfrm>
            <a:custGeom>
              <a:avLst/>
              <a:gdLst/>
              <a:ahLst/>
              <a:rect l="l" t="t" r="r" b="b"/>
              <a:pathLst>
                <a:path w="120000" h="120000">
                  <a:moveTo>
                    <a:pt x="120000" y="0"/>
                  </a:moveTo>
                  <a:cubicBezTo>
                    <a:pt x="120000" y="0"/>
                    <a:pt x="120000" y="0"/>
                    <a:pt x="120000" y="0"/>
                  </a:cubicBezTo>
                  <a:cubicBezTo>
                    <a:pt x="120000" y="0"/>
                    <a:pt x="120000" y="0"/>
                    <a:pt x="0" y="0"/>
                  </a:cubicBezTo>
                  <a:lnTo>
                    <a:pt x="120000" y="0"/>
                  </a:lnTo>
                  <a:close/>
                </a:path>
              </a:pathLst>
            </a:custGeom>
            <a:solidFill>
              <a:srgbClr val="f05370"/>
            </a:solidFill>
            <a:ln>
              <a:noFill/>
            </a:ln>
          </p:spPr>
          <p:style>
            <a:lnRef idx="0"/>
            <a:fillRef idx="0"/>
            <a:effectRef idx="0"/>
            <a:fontRef idx="minor"/>
          </p:style>
        </p:sp>
        <p:sp>
          <p:nvSpPr>
            <p:cNvPr id="1099" name="CustomShape 26"/>
            <p:cNvSpPr/>
            <p:nvPr/>
          </p:nvSpPr>
          <p:spPr>
            <a:xfrm>
              <a:off x="8839080" y="940680"/>
              <a:ext cx="2160" cy="1800"/>
            </a:xfrm>
            <a:custGeom>
              <a:avLst/>
              <a:gdLst/>
              <a:ahLst/>
              <a:rect l="l" t="t" r="r" b="b"/>
              <a:pathLst>
                <a:path w="120000" h="120000">
                  <a:moveTo>
                    <a:pt x="120000" y="0"/>
                  </a:moveTo>
                  <a:cubicBezTo>
                    <a:pt x="0" y="0"/>
                    <a:pt x="120000" y="120000"/>
                    <a:pt x="120000" y="120000"/>
                  </a:cubicBezTo>
                  <a:cubicBezTo>
                    <a:pt x="120000" y="120000"/>
                    <a:pt x="120000" y="0"/>
                    <a:pt x="120000" y="0"/>
                  </a:cubicBezTo>
                  <a:cubicBezTo>
                    <a:pt x="120000" y="0"/>
                    <a:pt x="120000" y="0"/>
                    <a:pt x="120000" y="0"/>
                  </a:cubicBezTo>
                  <a:close/>
                </a:path>
              </a:pathLst>
            </a:custGeom>
            <a:solidFill>
              <a:srgbClr val="f05370"/>
            </a:solidFill>
            <a:ln>
              <a:noFill/>
            </a:ln>
          </p:spPr>
          <p:style>
            <a:lnRef idx="0"/>
            <a:fillRef idx="0"/>
            <a:effectRef idx="0"/>
            <a:fontRef idx="minor"/>
          </p:style>
        </p:sp>
        <p:sp>
          <p:nvSpPr>
            <p:cNvPr id="1100" name="CustomShape 27"/>
            <p:cNvSpPr/>
            <p:nvPr/>
          </p:nvSpPr>
          <p:spPr>
            <a:xfrm>
              <a:off x="8848800" y="93852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1101" name="CustomShape 28"/>
            <p:cNvSpPr/>
            <p:nvPr/>
          </p:nvSpPr>
          <p:spPr>
            <a:xfrm>
              <a:off x="8836920" y="94860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1102" name="CustomShape 29"/>
            <p:cNvSpPr/>
            <p:nvPr/>
          </p:nvSpPr>
          <p:spPr>
            <a:xfrm>
              <a:off x="8831880" y="97020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1103" name="CustomShape 30"/>
            <p:cNvSpPr/>
            <p:nvPr/>
          </p:nvSpPr>
          <p:spPr>
            <a:xfrm>
              <a:off x="8856000" y="994320"/>
              <a:ext cx="2160" cy="1800"/>
            </a:xfrm>
            <a:custGeom>
              <a:avLst/>
              <a:gdLst/>
              <a:ahLst/>
              <a:rect l="l" t="t" r="r" b="b"/>
              <a:pathLst>
                <a:path w="120000" h="120000">
                  <a:moveTo>
                    <a:pt x="0" y="120000"/>
                  </a:moveTo>
                  <a:cubicBezTo>
                    <a:pt x="120000" y="120000"/>
                    <a:pt x="120000" y="120000"/>
                    <a:pt x="120000" y="0"/>
                  </a:cubicBezTo>
                  <a:cubicBezTo>
                    <a:pt x="120000" y="120000"/>
                    <a:pt x="0" y="120000"/>
                    <a:pt x="0" y="120000"/>
                  </a:cubicBezTo>
                  <a:close/>
                </a:path>
              </a:pathLst>
            </a:custGeom>
            <a:solidFill>
              <a:srgbClr val="f05370"/>
            </a:solidFill>
            <a:ln>
              <a:noFill/>
            </a:ln>
          </p:spPr>
          <p:style>
            <a:lnRef idx="0"/>
            <a:fillRef idx="0"/>
            <a:effectRef idx="0"/>
            <a:fontRef idx="minor"/>
          </p:style>
        </p:sp>
        <p:sp>
          <p:nvSpPr>
            <p:cNvPr id="1104" name="CustomShape 31"/>
            <p:cNvSpPr/>
            <p:nvPr/>
          </p:nvSpPr>
          <p:spPr>
            <a:xfrm>
              <a:off x="8851320" y="94320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1105" name="CustomShape 32"/>
            <p:cNvSpPr/>
            <p:nvPr/>
          </p:nvSpPr>
          <p:spPr>
            <a:xfrm>
              <a:off x="8858520" y="994320"/>
              <a:ext cx="360" cy="360"/>
            </a:xfrm>
            <a:custGeom>
              <a:avLst/>
              <a:gdLst/>
              <a:ahLst/>
              <a:rect l="l" t="t" r="r" b="b"/>
              <a:pathLst>
                <a:path w="120000" h="12000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1106" name="CustomShape 33"/>
            <p:cNvSpPr/>
            <p:nvPr/>
          </p:nvSpPr>
          <p:spPr>
            <a:xfrm>
              <a:off x="8829720" y="981360"/>
              <a:ext cx="2160" cy="360"/>
            </a:xfrm>
            <a:custGeom>
              <a:avLst/>
              <a:gdLst/>
              <a:ahLst/>
              <a:rect l="l" t="t" r="r" b="b"/>
              <a:pathLst>
                <a:path w="120000" h="120000">
                  <a:moveTo>
                    <a:pt x="0" y="0"/>
                  </a:moveTo>
                  <a:cubicBezTo>
                    <a:pt x="120000" y="0"/>
                    <a:pt x="120000" y="0"/>
                    <a:pt x="120000" y="0"/>
                  </a:cubicBezTo>
                  <a:cubicBezTo>
                    <a:pt x="120000" y="0"/>
                    <a:pt x="120000" y="0"/>
                    <a:pt x="0" y="0"/>
                  </a:cubicBezTo>
                  <a:close/>
                </a:path>
              </a:pathLst>
            </a:custGeom>
            <a:solidFill>
              <a:srgbClr val="f05370"/>
            </a:solidFill>
            <a:ln>
              <a:noFill/>
            </a:ln>
          </p:spPr>
          <p:style>
            <a:lnRef idx="0"/>
            <a:fillRef idx="0"/>
            <a:effectRef idx="0"/>
            <a:fontRef idx="minor"/>
          </p:style>
        </p:sp>
        <p:sp>
          <p:nvSpPr>
            <p:cNvPr id="1107" name="CustomShape 34"/>
            <p:cNvSpPr/>
            <p:nvPr/>
          </p:nvSpPr>
          <p:spPr>
            <a:xfrm>
              <a:off x="8834400" y="97272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1108" name="CustomShape 35"/>
            <p:cNvSpPr/>
            <p:nvPr/>
          </p:nvSpPr>
          <p:spPr>
            <a:xfrm>
              <a:off x="8831880" y="985680"/>
              <a:ext cx="360" cy="360"/>
            </a:xfrm>
            <a:custGeom>
              <a:avLst/>
              <a:gdLst/>
              <a:ahLst/>
              <a:rect l="l" t="t" r="r" b="b"/>
              <a:pathLst>
                <a:path w="120000" h="12000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1109" name="CustomShape 36"/>
            <p:cNvSpPr/>
            <p:nvPr/>
          </p:nvSpPr>
          <p:spPr>
            <a:xfrm>
              <a:off x="8836920" y="98784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1110" name="CustomShape 37"/>
            <p:cNvSpPr/>
            <p:nvPr/>
          </p:nvSpPr>
          <p:spPr>
            <a:xfrm>
              <a:off x="8851320" y="943200"/>
              <a:ext cx="360" cy="360"/>
            </a:xfrm>
            <a:custGeom>
              <a:avLst/>
              <a:gdLst/>
              <a:ahLst/>
              <a:rect l="l" t="t" r="r" b="b"/>
              <a:pathLst>
                <a:path w="120000" h="12000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1111" name="CustomShape 38"/>
            <p:cNvSpPr/>
            <p:nvPr/>
          </p:nvSpPr>
          <p:spPr>
            <a:xfrm>
              <a:off x="8844120" y="979200"/>
              <a:ext cx="720" cy="720"/>
            </a:xfrm>
            <a:prstGeom prst="ellipse">
              <a:avLst/>
            </a:prstGeom>
            <a:solidFill>
              <a:srgbClr val="f05370"/>
            </a:solidFill>
            <a:ln>
              <a:noFill/>
            </a:ln>
          </p:spPr>
          <p:style>
            <a:lnRef idx="0"/>
            <a:fillRef idx="0"/>
            <a:effectRef idx="0"/>
            <a:fontRef idx="minor"/>
          </p:style>
        </p:sp>
        <p:sp>
          <p:nvSpPr>
            <p:cNvPr id="1112" name="CustomShape 39"/>
            <p:cNvSpPr/>
            <p:nvPr/>
          </p:nvSpPr>
          <p:spPr>
            <a:xfrm>
              <a:off x="8883720" y="100548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1113" name="CustomShape 40"/>
            <p:cNvSpPr/>
            <p:nvPr/>
          </p:nvSpPr>
          <p:spPr>
            <a:xfrm>
              <a:off x="8844120" y="97920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1114" name="CustomShape 41"/>
            <p:cNvSpPr/>
            <p:nvPr/>
          </p:nvSpPr>
          <p:spPr>
            <a:xfrm>
              <a:off x="8839080" y="950760"/>
              <a:ext cx="360" cy="360"/>
            </a:xfrm>
            <a:custGeom>
              <a:avLst/>
              <a:gdLst/>
              <a:ahLst/>
              <a:rect l="l" t="t" r="r" b="b"/>
              <a:pathLst>
                <a:path w="120000" h="12000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1115" name="CustomShape 42"/>
            <p:cNvSpPr/>
            <p:nvPr/>
          </p:nvSpPr>
          <p:spPr>
            <a:xfrm>
              <a:off x="8886240" y="1005480"/>
              <a:ext cx="720" cy="720"/>
            </a:xfrm>
            <a:prstGeom prst="rect">
              <a:avLst/>
            </a:prstGeom>
            <a:solidFill>
              <a:srgbClr val="f05370"/>
            </a:solidFill>
            <a:ln>
              <a:noFill/>
            </a:ln>
          </p:spPr>
          <p:style>
            <a:lnRef idx="0"/>
            <a:fillRef idx="0"/>
            <a:effectRef idx="0"/>
            <a:fontRef idx="minor"/>
          </p:style>
        </p:sp>
        <p:sp>
          <p:nvSpPr>
            <p:cNvPr id="1116" name="CustomShape 43"/>
            <p:cNvSpPr/>
            <p:nvPr/>
          </p:nvSpPr>
          <p:spPr>
            <a:xfrm>
              <a:off x="8844120" y="94752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1117" name="CustomShape 44"/>
            <p:cNvSpPr/>
            <p:nvPr/>
          </p:nvSpPr>
          <p:spPr>
            <a:xfrm>
              <a:off x="8846280" y="94536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1118" name="CustomShape 45"/>
            <p:cNvSpPr/>
            <p:nvPr/>
          </p:nvSpPr>
          <p:spPr>
            <a:xfrm>
              <a:off x="8846280" y="943200"/>
              <a:ext cx="360" cy="1800"/>
            </a:xfrm>
            <a:custGeom>
              <a:avLst/>
              <a:gdLst/>
              <a:ahLst/>
              <a:rect l="l" t="t" r="r" b="b"/>
              <a:pathLst>
                <a:path w="120000" h="120000">
                  <a:moveTo>
                    <a:pt x="0" y="120000"/>
                  </a:moveTo>
                  <a:cubicBezTo>
                    <a:pt x="0" y="0"/>
                    <a:pt x="0" y="0"/>
                    <a:pt x="0" y="0"/>
                  </a:cubicBezTo>
                  <a:cubicBezTo>
                    <a:pt x="0" y="0"/>
                    <a:pt x="0" y="0"/>
                    <a:pt x="0" y="0"/>
                  </a:cubicBezTo>
                  <a:lnTo>
                    <a:pt x="0" y="120000"/>
                  </a:lnTo>
                  <a:close/>
                </a:path>
              </a:pathLst>
            </a:custGeom>
            <a:solidFill>
              <a:srgbClr val="f05370"/>
            </a:solidFill>
            <a:ln>
              <a:noFill/>
            </a:ln>
          </p:spPr>
          <p:style>
            <a:lnRef idx="0"/>
            <a:fillRef idx="0"/>
            <a:effectRef idx="0"/>
            <a:fontRef idx="minor"/>
          </p:style>
        </p:sp>
        <p:sp>
          <p:nvSpPr>
            <p:cNvPr id="1119" name="CustomShape 46"/>
            <p:cNvSpPr/>
            <p:nvPr/>
          </p:nvSpPr>
          <p:spPr>
            <a:xfrm>
              <a:off x="8844120" y="972720"/>
              <a:ext cx="360" cy="1800"/>
            </a:xfrm>
            <a:custGeom>
              <a:avLst/>
              <a:gdLst/>
              <a:ahLst/>
              <a:rect l="l" t="t" r="r" b="b"/>
              <a:pathLst>
                <a:path w="120000" h="120000">
                  <a:moveTo>
                    <a:pt x="0" y="0"/>
                  </a:moveTo>
                  <a:cubicBezTo>
                    <a:pt x="0" y="0"/>
                    <a:pt x="0" y="0"/>
                    <a:pt x="0" y="0"/>
                  </a:cubicBezTo>
                  <a:cubicBezTo>
                    <a:pt x="0" y="120000"/>
                    <a:pt x="0" y="0"/>
                    <a:pt x="0" y="0"/>
                  </a:cubicBezTo>
                  <a:close/>
                </a:path>
              </a:pathLst>
            </a:custGeom>
            <a:solidFill>
              <a:srgbClr val="f05370"/>
            </a:solidFill>
            <a:ln>
              <a:noFill/>
            </a:ln>
          </p:spPr>
          <p:style>
            <a:lnRef idx="0"/>
            <a:fillRef idx="0"/>
            <a:effectRef idx="0"/>
            <a:fontRef idx="minor"/>
          </p:style>
        </p:sp>
        <p:sp>
          <p:nvSpPr>
            <p:cNvPr id="1120" name="CustomShape 47"/>
            <p:cNvSpPr/>
            <p:nvPr/>
          </p:nvSpPr>
          <p:spPr>
            <a:xfrm>
              <a:off x="8841600" y="96372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1121" name="CustomShape 48"/>
            <p:cNvSpPr/>
            <p:nvPr/>
          </p:nvSpPr>
          <p:spPr>
            <a:xfrm>
              <a:off x="8844120" y="979200"/>
              <a:ext cx="720" cy="720"/>
            </a:xfrm>
            <a:prstGeom prst="rect">
              <a:avLst/>
            </a:prstGeom>
            <a:solidFill>
              <a:srgbClr val="f05370"/>
            </a:solidFill>
            <a:ln>
              <a:noFill/>
            </a:ln>
          </p:spPr>
          <p:style>
            <a:lnRef idx="0"/>
            <a:fillRef idx="0"/>
            <a:effectRef idx="0"/>
            <a:fontRef idx="minor"/>
          </p:style>
        </p:sp>
        <p:sp>
          <p:nvSpPr>
            <p:cNvPr id="1122" name="CustomShape 49"/>
            <p:cNvSpPr/>
            <p:nvPr/>
          </p:nvSpPr>
          <p:spPr>
            <a:xfrm>
              <a:off x="8841600" y="96372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1123" name="CustomShape 50"/>
            <p:cNvSpPr/>
            <p:nvPr/>
          </p:nvSpPr>
          <p:spPr>
            <a:xfrm>
              <a:off x="8851320" y="94320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1124" name="CustomShape 51"/>
            <p:cNvSpPr/>
            <p:nvPr/>
          </p:nvSpPr>
          <p:spPr>
            <a:xfrm>
              <a:off x="8851320" y="94320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1125" name="CustomShape 52"/>
            <p:cNvSpPr/>
            <p:nvPr/>
          </p:nvSpPr>
          <p:spPr>
            <a:xfrm>
              <a:off x="8851320" y="94320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1126" name="CustomShape 53"/>
            <p:cNvSpPr/>
            <p:nvPr/>
          </p:nvSpPr>
          <p:spPr>
            <a:xfrm>
              <a:off x="8848800" y="943200"/>
              <a:ext cx="2160" cy="360"/>
            </a:xfrm>
            <a:custGeom>
              <a:avLst/>
              <a:gdLst/>
              <a:ahLst/>
              <a:rect l="l" t="t" r="r" b="b"/>
              <a:pathLst>
                <a:path w="120000" h="120000">
                  <a:moveTo>
                    <a:pt x="0" y="0"/>
                  </a:moveTo>
                  <a:cubicBezTo>
                    <a:pt x="120000" y="0"/>
                    <a:pt x="120000" y="0"/>
                    <a:pt x="120000" y="0"/>
                  </a:cubicBezTo>
                  <a:cubicBezTo>
                    <a:pt x="120000" y="0"/>
                    <a:pt x="120000" y="0"/>
                    <a:pt x="0" y="0"/>
                  </a:cubicBezTo>
                  <a:close/>
                </a:path>
              </a:pathLst>
            </a:custGeom>
            <a:solidFill>
              <a:srgbClr val="f05370"/>
            </a:solidFill>
            <a:ln>
              <a:noFill/>
            </a:ln>
          </p:spPr>
          <p:style>
            <a:lnRef idx="0"/>
            <a:fillRef idx="0"/>
            <a:effectRef idx="0"/>
            <a:fontRef idx="minor"/>
          </p:style>
        </p:sp>
        <p:sp>
          <p:nvSpPr>
            <p:cNvPr id="1127" name="CustomShape 54"/>
            <p:cNvSpPr/>
            <p:nvPr/>
          </p:nvSpPr>
          <p:spPr>
            <a:xfrm>
              <a:off x="8848800" y="940680"/>
              <a:ext cx="2160" cy="1800"/>
            </a:xfrm>
            <a:custGeom>
              <a:avLst/>
              <a:gdLst/>
              <a:ahLst/>
              <a:rect l="l" t="t" r="r" b="b"/>
              <a:pathLst>
                <a:path w="120000" h="120000">
                  <a:moveTo>
                    <a:pt x="0" y="120000"/>
                  </a:moveTo>
                  <a:cubicBezTo>
                    <a:pt x="0" y="120000"/>
                    <a:pt x="120000" y="120000"/>
                    <a:pt x="120000" y="120000"/>
                  </a:cubicBezTo>
                  <a:cubicBezTo>
                    <a:pt x="120000" y="120000"/>
                    <a:pt x="120000" y="120000"/>
                    <a:pt x="120000" y="120000"/>
                  </a:cubicBezTo>
                  <a:cubicBezTo>
                    <a:pt x="120000" y="120000"/>
                    <a:pt x="0" y="0"/>
                    <a:pt x="0" y="120000"/>
                  </a:cubicBezTo>
                  <a:close/>
                </a:path>
              </a:pathLst>
            </a:custGeom>
            <a:solidFill>
              <a:srgbClr val="f05370"/>
            </a:solidFill>
            <a:ln>
              <a:noFill/>
            </a:ln>
          </p:spPr>
          <p:style>
            <a:lnRef idx="0"/>
            <a:fillRef idx="0"/>
            <a:effectRef idx="0"/>
            <a:fontRef idx="minor"/>
          </p:style>
        </p:sp>
        <p:sp>
          <p:nvSpPr>
            <p:cNvPr id="1128" name="CustomShape 55"/>
            <p:cNvSpPr/>
            <p:nvPr/>
          </p:nvSpPr>
          <p:spPr>
            <a:xfrm>
              <a:off x="8841600" y="936360"/>
              <a:ext cx="2160" cy="1800"/>
            </a:xfrm>
            <a:custGeom>
              <a:avLst/>
              <a:gdLst/>
              <a:ahLst/>
              <a:rect l="l" t="t" r="r" b="b"/>
              <a:pathLst>
                <a:path w="120000" h="120000">
                  <a:moveTo>
                    <a:pt x="120000" y="120000"/>
                  </a:moveTo>
                  <a:cubicBezTo>
                    <a:pt x="120000" y="120000"/>
                    <a:pt x="120000" y="120000"/>
                    <a:pt x="120000" y="120000"/>
                  </a:cubicBezTo>
                  <a:cubicBezTo>
                    <a:pt x="120000" y="120000"/>
                    <a:pt x="120000" y="120000"/>
                    <a:pt x="120000" y="120000"/>
                  </a:cubicBezTo>
                  <a:cubicBezTo>
                    <a:pt x="0" y="0"/>
                    <a:pt x="120000" y="120000"/>
                    <a:pt x="120000" y="120000"/>
                  </a:cubicBezTo>
                  <a:close/>
                </a:path>
              </a:pathLst>
            </a:custGeom>
            <a:solidFill>
              <a:srgbClr val="f05370"/>
            </a:solidFill>
            <a:ln>
              <a:noFill/>
            </a:ln>
          </p:spPr>
          <p:style>
            <a:lnRef idx="0"/>
            <a:fillRef idx="0"/>
            <a:effectRef idx="0"/>
            <a:fontRef idx="minor"/>
          </p:style>
        </p:sp>
        <p:sp>
          <p:nvSpPr>
            <p:cNvPr id="1129" name="CustomShape 56"/>
            <p:cNvSpPr/>
            <p:nvPr/>
          </p:nvSpPr>
          <p:spPr>
            <a:xfrm>
              <a:off x="8841600" y="940680"/>
              <a:ext cx="360" cy="360"/>
            </a:xfrm>
            <a:custGeom>
              <a:avLst/>
              <a:gdLst/>
              <a:ahLst/>
              <a:rect l="l" t="t" r="r" b="b"/>
              <a:pathLst>
                <a:path w="120000" h="120000">
                  <a:moveTo>
                    <a:pt x="0" y="0"/>
                  </a:moveTo>
                  <a:cubicBezTo>
                    <a:pt x="0" y="0"/>
                    <a:pt x="0" y="0"/>
                    <a:pt x="0" y="0"/>
                  </a:cubicBezTo>
                  <a:cubicBezTo>
                    <a:pt x="0" y="0"/>
                    <a:pt x="0" y="0"/>
                    <a:pt x="0" y="0"/>
                  </a:cubicBezTo>
                  <a:close/>
                </a:path>
              </a:pathLst>
            </a:custGeom>
            <a:solidFill>
              <a:srgbClr val="f05370"/>
            </a:solidFill>
            <a:ln>
              <a:noFill/>
            </a:ln>
          </p:spPr>
          <p:style>
            <a:lnRef idx="0"/>
            <a:fillRef idx="0"/>
            <a:effectRef idx="0"/>
            <a:fontRef idx="minor"/>
          </p:style>
        </p:sp>
        <p:sp>
          <p:nvSpPr>
            <p:cNvPr id="1130" name="CustomShape 57"/>
            <p:cNvSpPr/>
            <p:nvPr/>
          </p:nvSpPr>
          <p:spPr>
            <a:xfrm>
              <a:off x="8834400" y="955080"/>
              <a:ext cx="2160" cy="360"/>
            </a:xfrm>
            <a:custGeom>
              <a:avLst/>
              <a:gdLst/>
              <a:ahLst/>
              <a:rect l="l" t="t" r="r" b="b"/>
              <a:pathLst>
                <a:path w="120000" h="120000">
                  <a:moveTo>
                    <a:pt x="120000" y="0"/>
                  </a:moveTo>
                  <a:cubicBezTo>
                    <a:pt x="0" y="0"/>
                    <a:pt x="0" y="0"/>
                    <a:pt x="0" y="0"/>
                  </a:cubicBezTo>
                  <a:cubicBezTo>
                    <a:pt x="120000" y="0"/>
                    <a:pt x="120000" y="0"/>
                    <a:pt x="120000" y="0"/>
                  </a:cubicBezTo>
                  <a:close/>
                </a:path>
              </a:pathLst>
            </a:custGeom>
            <a:solidFill>
              <a:srgbClr val="f05370"/>
            </a:solidFill>
            <a:ln>
              <a:noFill/>
            </a:ln>
          </p:spPr>
          <p:style>
            <a:lnRef idx="0"/>
            <a:fillRef idx="0"/>
            <a:effectRef idx="0"/>
            <a:fontRef idx="minor"/>
          </p:style>
        </p:sp>
        <p:sp>
          <p:nvSpPr>
            <p:cNvPr id="1131" name="CustomShape 58"/>
            <p:cNvSpPr/>
            <p:nvPr/>
          </p:nvSpPr>
          <p:spPr>
            <a:xfrm>
              <a:off x="8841600" y="959400"/>
              <a:ext cx="2160" cy="360"/>
            </a:xfrm>
            <a:custGeom>
              <a:avLst/>
              <a:gdLst/>
              <a:ahLst/>
              <a:rect l="l" t="t" r="r" b="b"/>
              <a:pathLst>
                <a:path w="120000" h="120000">
                  <a:moveTo>
                    <a:pt x="120000" y="0"/>
                  </a:moveTo>
                  <a:lnTo>
                    <a:pt x="120000" y="0"/>
                  </a:lnTo>
                  <a:lnTo>
                    <a:pt x="0" y="0"/>
                  </a:lnTo>
                  <a:lnTo>
                    <a:pt x="120000" y="0"/>
                  </a:lnTo>
                  <a:close/>
                </a:path>
              </a:pathLst>
            </a:custGeom>
            <a:solidFill>
              <a:srgbClr val="f05370"/>
            </a:solidFill>
            <a:ln>
              <a:noFill/>
            </a:ln>
          </p:spPr>
          <p:style>
            <a:lnRef idx="0"/>
            <a:fillRef idx="0"/>
            <a:effectRef idx="0"/>
            <a:fontRef idx="minor"/>
          </p:style>
        </p:sp>
        <p:sp>
          <p:nvSpPr>
            <p:cNvPr id="1132" name="CustomShape 59"/>
            <p:cNvSpPr/>
            <p:nvPr/>
          </p:nvSpPr>
          <p:spPr>
            <a:xfrm>
              <a:off x="8834400" y="959400"/>
              <a:ext cx="360" cy="1800"/>
            </a:xfrm>
            <a:custGeom>
              <a:avLst/>
              <a:gdLst/>
              <a:ahLst/>
              <a:rect l="l" t="t" r="r" b="b"/>
              <a:pathLst>
                <a:path w="120000" h="120000">
                  <a:moveTo>
                    <a:pt x="0" y="120000"/>
                  </a:moveTo>
                  <a:lnTo>
                    <a:pt x="0" y="0"/>
                  </a:lnTo>
                  <a:lnTo>
                    <a:pt x="0" y="120000"/>
                  </a:lnTo>
                  <a:lnTo>
                    <a:pt x="0" y="120000"/>
                  </a:lnTo>
                  <a:close/>
                </a:path>
              </a:pathLst>
            </a:custGeom>
            <a:solidFill>
              <a:srgbClr val="f05370"/>
            </a:solidFill>
            <a:ln>
              <a:noFill/>
            </a:ln>
          </p:spPr>
          <p:style>
            <a:lnRef idx="0"/>
            <a:fillRef idx="0"/>
            <a:effectRef idx="0"/>
            <a:fontRef idx="minor"/>
          </p:style>
        </p:sp>
        <p:sp>
          <p:nvSpPr>
            <p:cNvPr id="1133" name="CustomShape 60"/>
            <p:cNvSpPr/>
            <p:nvPr/>
          </p:nvSpPr>
          <p:spPr>
            <a:xfrm>
              <a:off x="8834400" y="987840"/>
              <a:ext cx="2160" cy="360"/>
            </a:xfrm>
            <a:custGeom>
              <a:avLst/>
              <a:gdLst/>
              <a:ahLst/>
              <a:rect l="l" t="t" r="r" b="b"/>
              <a:pathLst>
                <a:path w="120000" h="120000">
                  <a:moveTo>
                    <a:pt x="0" y="0"/>
                  </a:moveTo>
                  <a:cubicBezTo>
                    <a:pt x="120000" y="0"/>
                    <a:pt x="120000" y="0"/>
                    <a:pt x="120000" y="0"/>
                  </a:cubicBezTo>
                  <a:cubicBezTo>
                    <a:pt x="120000" y="0"/>
                    <a:pt x="0" y="0"/>
                    <a:pt x="0" y="0"/>
                  </a:cubicBezTo>
                  <a:close/>
                </a:path>
              </a:pathLst>
            </a:custGeom>
            <a:solidFill>
              <a:srgbClr val="f05370"/>
            </a:solidFill>
            <a:ln>
              <a:noFill/>
            </a:ln>
          </p:spPr>
          <p:style>
            <a:lnRef idx="0"/>
            <a:fillRef idx="0"/>
            <a:effectRef idx="0"/>
            <a:fontRef idx="minor"/>
          </p:style>
        </p:sp>
        <p:sp>
          <p:nvSpPr>
            <p:cNvPr id="1134" name="CustomShape 61"/>
            <p:cNvSpPr/>
            <p:nvPr/>
          </p:nvSpPr>
          <p:spPr>
            <a:xfrm>
              <a:off x="8848800" y="990000"/>
              <a:ext cx="360" cy="1800"/>
            </a:xfrm>
            <a:custGeom>
              <a:avLst/>
              <a:gdLst/>
              <a:ahLst/>
              <a:rect l="l" t="t" r="r" b="b"/>
              <a:pathLst>
                <a:path w="120000" h="120000">
                  <a:moveTo>
                    <a:pt x="0" y="0"/>
                  </a:moveTo>
                  <a:cubicBezTo>
                    <a:pt x="0" y="120000"/>
                    <a:pt x="0" y="120000"/>
                    <a:pt x="0" y="120000"/>
                  </a:cubicBezTo>
                  <a:cubicBezTo>
                    <a:pt x="0" y="120000"/>
                    <a:pt x="0" y="0"/>
                    <a:pt x="0" y="0"/>
                  </a:cubicBezTo>
                  <a:close/>
                </a:path>
              </a:pathLst>
            </a:custGeom>
            <a:solidFill>
              <a:srgbClr val="f05370"/>
            </a:solidFill>
            <a:ln>
              <a:noFill/>
            </a:ln>
          </p:spPr>
          <p:style>
            <a:lnRef idx="0"/>
            <a:fillRef idx="0"/>
            <a:effectRef idx="0"/>
            <a:fontRef idx="minor"/>
          </p:style>
        </p:sp>
        <p:sp>
          <p:nvSpPr>
            <p:cNvPr id="1135" name="CustomShape 62"/>
            <p:cNvSpPr/>
            <p:nvPr/>
          </p:nvSpPr>
          <p:spPr>
            <a:xfrm>
              <a:off x="8874000" y="1011960"/>
              <a:ext cx="2160" cy="360"/>
            </a:xfrm>
            <a:custGeom>
              <a:avLst/>
              <a:gdLst/>
              <a:ahLst/>
              <a:rect l="l" t="t" r="r" b="b"/>
              <a:pathLst>
                <a:path w="120000" h="120000">
                  <a:moveTo>
                    <a:pt x="0" y="0"/>
                  </a:moveTo>
                  <a:lnTo>
                    <a:pt x="0" y="0"/>
                  </a:lnTo>
                  <a:lnTo>
                    <a:pt x="120000" y="0"/>
                  </a:lnTo>
                  <a:lnTo>
                    <a:pt x="0" y="0"/>
                  </a:lnTo>
                  <a:close/>
                </a:path>
              </a:pathLst>
            </a:custGeom>
            <a:solidFill>
              <a:srgbClr val="f05370"/>
            </a:solidFill>
            <a:ln>
              <a:noFill/>
            </a:ln>
          </p:spPr>
          <p:style>
            <a:lnRef idx="0"/>
            <a:fillRef idx="0"/>
            <a:effectRef idx="0"/>
            <a:fontRef idx="minor"/>
          </p:style>
        </p:sp>
        <p:sp>
          <p:nvSpPr>
            <p:cNvPr id="1136" name="CustomShape 63"/>
            <p:cNvSpPr/>
            <p:nvPr/>
          </p:nvSpPr>
          <p:spPr>
            <a:xfrm>
              <a:off x="7476480" y="2148840"/>
              <a:ext cx="438120" cy="628920"/>
            </a:xfrm>
            <a:custGeom>
              <a:avLst/>
              <a:gdLst/>
              <a:ahLst/>
              <a:rect l="l" t="t" r="r" b="b"/>
              <a:pathLst>
                <a:path w="120000" h="120000">
                  <a:moveTo>
                    <a:pt x="99904" y="28012"/>
                  </a:moveTo>
                  <a:cubicBezTo>
                    <a:pt x="99904" y="28012"/>
                    <a:pt x="100589" y="27231"/>
                    <a:pt x="101686" y="25860"/>
                  </a:cubicBezTo>
                  <a:cubicBezTo>
                    <a:pt x="96038" y="21347"/>
                    <a:pt x="89540" y="17234"/>
                    <a:pt x="82330" y="13607"/>
                  </a:cubicBezTo>
                  <a:cubicBezTo>
                    <a:pt x="72515" y="8625"/>
                    <a:pt x="61823" y="4356"/>
                    <a:pt x="51295" y="0"/>
                  </a:cubicBezTo>
                  <a:cubicBezTo>
                    <a:pt x="20891" y="33601"/>
                    <a:pt x="0" y="88845"/>
                    <a:pt x="120000" y="120000"/>
                  </a:cubicBezTo>
                  <a:lnTo>
                    <a:pt x="115750" y="95666"/>
                  </a:lnTo>
                  <a:cubicBezTo>
                    <a:pt x="115750" y="95701"/>
                    <a:pt x="44276" y="64842"/>
                    <a:pt x="99904" y="28012"/>
                  </a:cubicBezTo>
                  <a:close/>
                </a:path>
              </a:pathLst>
            </a:custGeom>
            <a:solidFill>
              <a:srgbClr val="fdba81"/>
            </a:solidFill>
            <a:ln>
              <a:noFill/>
            </a:ln>
          </p:spPr>
          <p:style>
            <a:lnRef idx="0"/>
            <a:fillRef idx="0"/>
            <a:effectRef idx="0"/>
            <a:fontRef idx="minor"/>
          </p:style>
        </p:sp>
        <p:sp>
          <p:nvSpPr>
            <p:cNvPr id="1137" name="CustomShape 64"/>
            <p:cNvSpPr/>
            <p:nvPr/>
          </p:nvSpPr>
          <p:spPr>
            <a:xfrm>
              <a:off x="8502480" y="1364400"/>
              <a:ext cx="47880" cy="155880"/>
            </a:xfrm>
            <a:custGeom>
              <a:avLst/>
              <a:gdLst/>
              <a:ahLst/>
              <a:rect l="l" t="t" r="r" b="b"/>
              <a:pathLst>
                <a:path w="120000" h="120000">
                  <a:moveTo>
                    <a:pt x="0" y="0"/>
                  </a:moveTo>
                  <a:cubicBezTo>
                    <a:pt x="0" y="0"/>
                    <a:pt x="106500" y="3498"/>
                    <a:pt x="113500" y="50309"/>
                  </a:cubicBezTo>
                  <a:cubicBezTo>
                    <a:pt x="120000" y="94950"/>
                    <a:pt x="0" y="120000"/>
                    <a:pt x="0" y="120000"/>
                  </a:cubicBezTo>
                  <a:lnTo>
                    <a:pt x="0" y="0"/>
                  </a:lnTo>
                  <a:close/>
                </a:path>
              </a:pathLst>
            </a:custGeom>
            <a:solidFill>
              <a:srgbClr val="d7ad7a"/>
            </a:solidFill>
            <a:ln>
              <a:noFill/>
            </a:ln>
          </p:spPr>
          <p:style>
            <a:lnRef idx="0"/>
            <a:fillRef idx="0"/>
            <a:effectRef idx="0"/>
            <a:fontRef idx="minor"/>
          </p:style>
        </p:sp>
        <p:sp>
          <p:nvSpPr>
            <p:cNvPr id="1138" name="CustomShape 65"/>
            <p:cNvSpPr/>
            <p:nvPr/>
          </p:nvSpPr>
          <p:spPr>
            <a:xfrm>
              <a:off x="7969680" y="1072800"/>
              <a:ext cx="554400" cy="927720"/>
            </a:xfrm>
            <a:custGeom>
              <a:avLst/>
              <a:gdLst/>
              <a:ahLst/>
              <a:rect l="l" t="t" r="r" b="b"/>
              <a:pathLst>
                <a:path w="120000" h="120000">
                  <a:moveTo>
                    <a:pt x="27588" y="8807"/>
                  </a:moveTo>
                  <a:cubicBezTo>
                    <a:pt x="27588" y="8807"/>
                    <a:pt x="11312" y="15990"/>
                    <a:pt x="9297" y="20936"/>
                  </a:cubicBezTo>
                  <a:cubicBezTo>
                    <a:pt x="7281" y="25893"/>
                    <a:pt x="9297" y="37727"/>
                    <a:pt x="9297" y="37727"/>
                  </a:cubicBezTo>
                  <a:cubicBezTo>
                    <a:pt x="9297" y="37727"/>
                    <a:pt x="0" y="35466"/>
                    <a:pt x="173" y="45769"/>
                  </a:cubicBezTo>
                  <a:cubicBezTo>
                    <a:pt x="303" y="51315"/>
                    <a:pt x="2188" y="57356"/>
                    <a:pt x="13870" y="61218"/>
                  </a:cubicBezTo>
                  <a:cubicBezTo>
                    <a:pt x="13870" y="61218"/>
                    <a:pt x="13870" y="65540"/>
                    <a:pt x="16947" y="70485"/>
                  </a:cubicBezTo>
                  <a:cubicBezTo>
                    <a:pt x="20003" y="75443"/>
                    <a:pt x="27285" y="80023"/>
                    <a:pt x="41957" y="82979"/>
                  </a:cubicBezTo>
                  <a:cubicBezTo>
                    <a:pt x="48069" y="84215"/>
                    <a:pt x="40787" y="100394"/>
                    <a:pt x="40787" y="100394"/>
                  </a:cubicBezTo>
                  <a:cubicBezTo>
                    <a:pt x="40787" y="100394"/>
                    <a:pt x="53270" y="119999"/>
                    <a:pt x="68918" y="119941"/>
                  </a:cubicBezTo>
                  <a:cubicBezTo>
                    <a:pt x="78280" y="119905"/>
                    <a:pt x="95965" y="104280"/>
                    <a:pt x="98045" y="98204"/>
                  </a:cubicBezTo>
                  <a:cubicBezTo>
                    <a:pt x="98045" y="98204"/>
                    <a:pt x="87881" y="85404"/>
                    <a:pt x="97677" y="81554"/>
                  </a:cubicBezTo>
                  <a:cubicBezTo>
                    <a:pt x="107451" y="77703"/>
                    <a:pt x="120000" y="72251"/>
                    <a:pt x="116944" y="50185"/>
                  </a:cubicBezTo>
                  <a:cubicBezTo>
                    <a:pt x="113888" y="28118"/>
                    <a:pt x="114928" y="22031"/>
                    <a:pt x="110832" y="17085"/>
                  </a:cubicBezTo>
                  <a:cubicBezTo>
                    <a:pt x="106779" y="12128"/>
                    <a:pt x="84457" y="0"/>
                    <a:pt x="27588" y="8807"/>
                  </a:cubicBezTo>
                  <a:close/>
                </a:path>
              </a:pathLst>
            </a:custGeom>
            <a:solidFill>
              <a:srgbClr val="fdba81"/>
            </a:solidFill>
            <a:ln>
              <a:noFill/>
            </a:ln>
          </p:spPr>
          <p:style>
            <a:lnRef idx="0"/>
            <a:fillRef idx="0"/>
            <a:effectRef idx="0"/>
            <a:fontRef idx="minor"/>
          </p:style>
        </p:sp>
        <p:sp>
          <p:nvSpPr>
            <p:cNvPr id="1139" name="CustomShape 66"/>
            <p:cNvSpPr/>
            <p:nvPr/>
          </p:nvSpPr>
          <p:spPr>
            <a:xfrm>
              <a:off x="8194680" y="1708920"/>
              <a:ext cx="205560" cy="95760"/>
            </a:xfrm>
            <a:custGeom>
              <a:avLst/>
              <a:gdLst/>
              <a:ahLst/>
              <a:rect l="l" t="t" r="r" b="b"/>
              <a:pathLst>
                <a:path w="120000" h="120000">
                  <a:moveTo>
                    <a:pt x="0" y="14164"/>
                  </a:moveTo>
                  <a:cubicBezTo>
                    <a:pt x="0" y="14164"/>
                    <a:pt x="70423" y="69801"/>
                    <a:pt x="116379" y="0"/>
                  </a:cubicBezTo>
                  <a:cubicBezTo>
                    <a:pt x="116379" y="0"/>
                    <a:pt x="120000" y="98810"/>
                    <a:pt x="74510" y="109461"/>
                  </a:cubicBezTo>
                  <a:cubicBezTo>
                    <a:pt x="29197" y="120000"/>
                    <a:pt x="0" y="14164"/>
                    <a:pt x="0" y="14164"/>
                  </a:cubicBezTo>
                  <a:close/>
                </a:path>
              </a:pathLst>
            </a:custGeom>
            <a:solidFill>
              <a:srgbClr val="d7ad7a"/>
            </a:solidFill>
            <a:ln>
              <a:noFill/>
            </a:ln>
          </p:spPr>
          <p:style>
            <a:lnRef idx="0"/>
            <a:fillRef idx="0"/>
            <a:effectRef idx="0"/>
            <a:fontRef idx="minor"/>
          </p:style>
        </p:sp>
        <p:sp>
          <p:nvSpPr>
            <p:cNvPr id="1140" name="CustomShape 67"/>
            <p:cNvSpPr/>
            <p:nvPr/>
          </p:nvSpPr>
          <p:spPr>
            <a:xfrm>
              <a:off x="7872840" y="751680"/>
              <a:ext cx="870480" cy="669600"/>
            </a:xfrm>
            <a:custGeom>
              <a:avLst/>
              <a:gdLst/>
              <a:ahLst/>
              <a:rect l="l" t="t" r="r" b="b"/>
              <a:pathLst>
                <a:path w="120000" h="120000">
                  <a:moveTo>
                    <a:pt x="33863" y="79026"/>
                  </a:moveTo>
                  <a:cubicBezTo>
                    <a:pt x="33863" y="79026"/>
                    <a:pt x="37067" y="65227"/>
                    <a:pt x="46804" y="72812"/>
                  </a:cubicBezTo>
                  <a:cubicBezTo>
                    <a:pt x="56554" y="80413"/>
                    <a:pt x="55187" y="106934"/>
                    <a:pt x="88194" y="106184"/>
                  </a:cubicBezTo>
                  <a:cubicBezTo>
                    <a:pt x="116616" y="105548"/>
                    <a:pt x="120000" y="78162"/>
                    <a:pt x="120000" y="78162"/>
                  </a:cubicBezTo>
                  <a:cubicBezTo>
                    <a:pt x="120000" y="78162"/>
                    <a:pt x="110539" y="92744"/>
                    <a:pt x="102819" y="86725"/>
                  </a:cubicBezTo>
                  <a:cubicBezTo>
                    <a:pt x="95099" y="80690"/>
                    <a:pt x="99380" y="59372"/>
                    <a:pt x="98096" y="47677"/>
                  </a:cubicBezTo>
                  <a:cubicBezTo>
                    <a:pt x="96812" y="35998"/>
                    <a:pt x="42136" y="0"/>
                    <a:pt x="16020" y="56289"/>
                  </a:cubicBezTo>
                  <a:cubicBezTo>
                    <a:pt x="16020" y="56289"/>
                    <a:pt x="15592" y="66972"/>
                    <a:pt x="18589" y="71523"/>
                  </a:cubicBezTo>
                  <a:lnTo>
                    <a:pt x="13368" y="74068"/>
                  </a:lnTo>
                  <a:cubicBezTo>
                    <a:pt x="13368" y="74068"/>
                    <a:pt x="0" y="87182"/>
                    <a:pt x="13368" y="120000"/>
                  </a:cubicBezTo>
                  <a:cubicBezTo>
                    <a:pt x="13368" y="120000"/>
                    <a:pt x="15702" y="108305"/>
                    <a:pt x="19210" y="111583"/>
                  </a:cubicBezTo>
                  <a:cubicBezTo>
                    <a:pt x="22373" y="114519"/>
                    <a:pt x="22911" y="116688"/>
                    <a:pt x="22911" y="116688"/>
                  </a:cubicBezTo>
                  <a:cubicBezTo>
                    <a:pt x="22911" y="116688"/>
                    <a:pt x="18630" y="100948"/>
                    <a:pt x="21199" y="90313"/>
                  </a:cubicBezTo>
                  <a:cubicBezTo>
                    <a:pt x="23740" y="79679"/>
                    <a:pt x="33863" y="79026"/>
                    <a:pt x="33863" y="79026"/>
                  </a:cubicBezTo>
                  <a:close/>
                </a:path>
              </a:pathLst>
            </a:custGeom>
            <a:solidFill>
              <a:srgbClr val="8d3807"/>
            </a:solidFill>
            <a:ln>
              <a:noFill/>
            </a:ln>
          </p:spPr>
          <p:style>
            <a:lnRef idx="0"/>
            <a:fillRef idx="0"/>
            <a:effectRef idx="0"/>
            <a:fontRef idx="minor"/>
          </p:style>
        </p:sp>
        <p:sp>
          <p:nvSpPr>
            <p:cNvPr id="1141" name="CustomShape 68"/>
            <p:cNvSpPr/>
            <p:nvPr/>
          </p:nvSpPr>
          <p:spPr>
            <a:xfrm>
              <a:off x="8086680" y="1440000"/>
              <a:ext cx="65160" cy="39600"/>
            </a:xfrm>
            <a:custGeom>
              <a:avLst/>
              <a:gdLst/>
              <a:ahLst/>
              <a:rect l="l" t="t" r="r" b="b"/>
              <a:pathLst>
                <a:path w="120000" h="120000">
                  <a:moveTo>
                    <a:pt x="113394" y="10958"/>
                  </a:moveTo>
                  <a:cubicBezTo>
                    <a:pt x="106605" y="0"/>
                    <a:pt x="93577" y="3835"/>
                    <a:pt x="85871" y="10136"/>
                  </a:cubicBezTo>
                  <a:cubicBezTo>
                    <a:pt x="58899" y="30958"/>
                    <a:pt x="33027" y="57260"/>
                    <a:pt x="8807" y="83561"/>
                  </a:cubicBezTo>
                  <a:cubicBezTo>
                    <a:pt x="3486" y="89041"/>
                    <a:pt x="0" y="101369"/>
                    <a:pt x="4587" y="109041"/>
                  </a:cubicBezTo>
                  <a:cubicBezTo>
                    <a:pt x="10825" y="120000"/>
                    <a:pt x="24220" y="115890"/>
                    <a:pt x="31559" y="109863"/>
                  </a:cubicBezTo>
                  <a:cubicBezTo>
                    <a:pt x="56330" y="87397"/>
                    <a:pt x="80733" y="64109"/>
                    <a:pt x="104954" y="41095"/>
                  </a:cubicBezTo>
                  <a:cubicBezTo>
                    <a:pt x="110825" y="35616"/>
                    <a:pt x="120000" y="22465"/>
                    <a:pt x="113394" y="10958"/>
                  </a:cubicBezTo>
                  <a:close/>
                </a:path>
              </a:pathLst>
            </a:custGeom>
            <a:solidFill>
              <a:srgbClr val="d7ad7a"/>
            </a:solidFill>
            <a:ln>
              <a:noFill/>
            </a:ln>
          </p:spPr>
          <p:style>
            <a:lnRef idx="0"/>
            <a:fillRef idx="0"/>
            <a:effectRef idx="0"/>
            <a:fontRef idx="minor"/>
          </p:style>
        </p:sp>
        <p:sp>
          <p:nvSpPr>
            <p:cNvPr id="1142" name="CustomShape 69"/>
            <p:cNvSpPr/>
            <p:nvPr/>
          </p:nvSpPr>
          <p:spPr>
            <a:xfrm>
              <a:off x="8112960" y="1457280"/>
              <a:ext cx="72000" cy="41760"/>
            </a:xfrm>
            <a:custGeom>
              <a:avLst/>
              <a:gdLst/>
              <a:ahLst/>
              <a:rect l="l" t="t" r="r" b="b"/>
              <a:pathLst>
                <a:path w="120000" h="120000">
                  <a:moveTo>
                    <a:pt x="114041" y="10434"/>
                  </a:moveTo>
                  <a:cubicBezTo>
                    <a:pt x="107917" y="0"/>
                    <a:pt x="96165" y="3652"/>
                    <a:pt x="89710" y="9652"/>
                  </a:cubicBezTo>
                  <a:cubicBezTo>
                    <a:pt x="64055" y="33130"/>
                    <a:pt x="39724" y="59739"/>
                    <a:pt x="13572" y="81130"/>
                  </a:cubicBezTo>
                  <a:cubicBezTo>
                    <a:pt x="7944" y="85565"/>
                    <a:pt x="0" y="99391"/>
                    <a:pt x="6124" y="109826"/>
                  </a:cubicBezTo>
                  <a:cubicBezTo>
                    <a:pt x="12082" y="120000"/>
                    <a:pt x="23337" y="115565"/>
                    <a:pt x="30289" y="110608"/>
                  </a:cubicBezTo>
                  <a:cubicBezTo>
                    <a:pt x="56937" y="89217"/>
                    <a:pt x="81268" y="62608"/>
                    <a:pt x="106924" y="39130"/>
                  </a:cubicBezTo>
                  <a:cubicBezTo>
                    <a:pt x="112055" y="33913"/>
                    <a:pt x="120000" y="20608"/>
                    <a:pt x="114041" y="10434"/>
                  </a:cubicBezTo>
                  <a:close/>
                </a:path>
              </a:pathLst>
            </a:custGeom>
            <a:solidFill>
              <a:srgbClr val="d7ad7a"/>
            </a:solidFill>
            <a:ln>
              <a:noFill/>
            </a:ln>
          </p:spPr>
          <p:style>
            <a:lnRef idx="0"/>
            <a:fillRef idx="0"/>
            <a:effectRef idx="0"/>
            <a:fontRef idx="minor"/>
          </p:style>
        </p:sp>
        <p:sp>
          <p:nvSpPr>
            <p:cNvPr id="1143" name="CustomShape 70"/>
            <p:cNvSpPr/>
            <p:nvPr/>
          </p:nvSpPr>
          <p:spPr>
            <a:xfrm>
              <a:off x="8156880" y="1478520"/>
              <a:ext cx="38880" cy="27720"/>
            </a:xfrm>
            <a:custGeom>
              <a:avLst/>
              <a:gdLst/>
              <a:ahLst/>
              <a:rect l="l" t="t" r="r" b="b"/>
              <a:pathLst>
                <a:path w="120000" h="120000">
                  <a:moveTo>
                    <a:pt x="108979" y="10129"/>
                  </a:moveTo>
                  <a:cubicBezTo>
                    <a:pt x="95204" y="0"/>
                    <a:pt x="73469" y="6623"/>
                    <a:pt x="62142" y="19870"/>
                  </a:cubicBezTo>
                  <a:cubicBezTo>
                    <a:pt x="47448" y="37402"/>
                    <a:pt x="31224" y="51818"/>
                    <a:pt x="17448" y="69350"/>
                  </a:cubicBezTo>
                  <a:cubicBezTo>
                    <a:pt x="8571" y="80259"/>
                    <a:pt x="0" y="100129"/>
                    <a:pt x="15612" y="110259"/>
                  </a:cubicBezTo>
                  <a:cubicBezTo>
                    <a:pt x="29387" y="120000"/>
                    <a:pt x="51122" y="113376"/>
                    <a:pt x="62142" y="100129"/>
                  </a:cubicBezTo>
                  <a:cubicBezTo>
                    <a:pt x="78673" y="80259"/>
                    <a:pt x="96734" y="65064"/>
                    <a:pt x="112346" y="44025"/>
                  </a:cubicBezTo>
                  <a:cubicBezTo>
                    <a:pt x="119999" y="33116"/>
                    <a:pt x="119387" y="16753"/>
                    <a:pt x="108979" y="10129"/>
                  </a:cubicBezTo>
                  <a:close/>
                </a:path>
              </a:pathLst>
            </a:custGeom>
            <a:solidFill>
              <a:srgbClr val="d7ad7a"/>
            </a:solidFill>
            <a:ln>
              <a:noFill/>
            </a:ln>
          </p:spPr>
          <p:style>
            <a:lnRef idx="0"/>
            <a:fillRef idx="0"/>
            <a:effectRef idx="0"/>
            <a:fontRef idx="minor"/>
          </p:style>
        </p:sp>
        <p:sp>
          <p:nvSpPr>
            <p:cNvPr id="1144" name="CustomShape 71"/>
            <p:cNvSpPr/>
            <p:nvPr/>
          </p:nvSpPr>
          <p:spPr>
            <a:xfrm>
              <a:off x="8389080" y="1433520"/>
              <a:ext cx="65160" cy="39240"/>
            </a:xfrm>
            <a:custGeom>
              <a:avLst/>
              <a:gdLst/>
              <a:ahLst/>
              <a:rect l="l" t="t" r="r" b="b"/>
              <a:pathLst>
                <a:path w="120000" h="120000">
                  <a:moveTo>
                    <a:pt x="112705" y="10709"/>
                  </a:moveTo>
                  <a:cubicBezTo>
                    <a:pt x="106139" y="0"/>
                    <a:pt x="93191" y="3844"/>
                    <a:pt x="85531" y="10160"/>
                  </a:cubicBezTo>
                  <a:cubicBezTo>
                    <a:pt x="58723" y="31029"/>
                    <a:pt x="33009" y="57391"/>
                    <a:pt x="8753" y="83752"/>
                  </a:cubicBezTo>
                  <a:cubicBezTo>
                    <a:pt x="3647" y="88970"/>
                    <a:pt x="0" y="101601"/>
                    <a:pt x="4741" y="109290"/>
                  </a:cubicBezTo>
                  <a:cubicBezTo>
                    <a:pt x="10942" y="120000"/>
                    <a:pt x="24255" y="116155"/>
                    <a:pt x="31550" y="110114"/>
                  </a:cubicBezTo>
                  <a:cubicBezTo>
                    <a:pt x="55623" y="87597"/>
                    <a:pt x="80425" y="64256"/>
                    <a:pt x="104498" y="40915"/>
                  </a:cubicBezTo>
                  <a:cubicBezTo>
                    <a:pt x="110699" y="35697"/>
                    <a:pt x="120000" y="22517"/>
                    <a:pt x="112705" y="10709"/>
                  </a:cubicBezTo>
                  <a:close/>
                </a:path>
              </a:pathLst>
            </a:custGeom>
            <a:solidFill>
              <a:srgbClr val="d7ad7a"/>
            </a:solidFill>
            <a:ln>
              <a:noFill/>
            </a:ln>
          </p:spPr>
          <p:style>
            <a:lnRef idx="0"/>
            <a:fillRef idx="0"/>
            <a:effectRef idx="0"/>
            <a:fontRef idx="minor"/>
          </p:style>
        </p:sp>
        <p:sp>
          <p:nvSpPr>
            <p:cNvPr id="1145" name="CustomShape 72"/>
            <p:cNvSpPr/>
            <p:nvPr/>
          </p:nvSpPr>
          <p:spPr>
            <a:xfrm>
              <a:off x="8415360" y="1450440"/>
              <a:ext cx="72720" cy="41760"/>
            </a:xfrm>
            <a:custGeom>
              <a:avLst/>
              <a:gdLst/>
              <a:ahLst/>
              <a:rect l="l" t="t" r="r" b="b"/>
              <a:pathLst>
                <a:path w="120000" h="120000">
                  <a:moveTo>
                    <a:pt x="113875" y="10434"/>
                  </a:moveTo>
                  <a:cubicBezTo>
                    <a:pt x="107917" y="0"/>
                    <a:pt x="96165" y="3652"/>
                    <a:pt x="89710" y="9652"/>
                  </a:cubicBezTo>
                  <a:cubicBezTo>
                    <a:pt x="63889" y="33130"/>
                    <a:pt x="39724" y="59739"/>
                    <a:pt x="13406" y="80869"/>
                  </a:cubicBezTo>
                  <a:cubicBezTo>
                    <a:pt x="7944" y="85304"/>
                    <a:pt x="0" y="99391"/>
                    <a:pt x="5958" y="109826"/>
                  </a:cubicBezTo>
                  <a:cubicBezTo>
                    <a:pt x="12082" y="120000"/>
                    <a:pt x="23337" y="115565"/>
                    <a:pt x="30289" y="110347"/>
                  </a:cubicBezTo>
                  <a:cubicBezTo>
                    <a:pt x="56937" y="88956"/>
                    <a:pt x="81268" y="62608"/>
                    <a:pt x="106924" y="39130"/>
                  </a:cubicBezTo>
                  <a:cubicBezTo>
                    <a:pt x="112055" y="33913"/>
                    <a:pt x="120000" y="20608"/>
                    <a:pt x="113875" y="10434"/>
                  </a:cubicBezTo>
                  <a:close/>
                </a:path>
              </a:pathLst>
            </a:custGeom>
            <a:solidFill>
              <a:srgbClr val="d7ad7a"/>
            </a:solidFill>
            <a:ln>
              <a:noFill/>
            </a:ln>
          </p:spPr>
          <p:style>
            <a:lnRef idx="0"/>
            <a:fillRef idx="0"/>
            <a:effectRef idx="0"/>
            <a:fontRef idx="minor"/>
          </p:style>
        </p:sp>
        <p:sp>
          <p:nvSpPr>
            <p:cNvPr id="1146" name="CustomShape 73"/>
            <p:cNvSpPr/>
            <p:nvPr/>
          </p:nvSpPr>
          <p:spPr>
            <a:xfrm>
              <a:off x="8459280" y="1471680"/>
              <a:ext cx="39600" cy="27720"/>
            </a:xfrm>
            <a:custGeom>
              <a:avLst/>
              <a:gdLst/>
              <a:ahLst/>
              <a:rect l="l" t="t" r="r" b="b"/>
              <a:pathLst>
                <a:path w="120000" h="120000">
                  <a:moveTo>
                    <a:pt x="108151" y="10129"/>
                  </a:moveTo>
                  <a:cubicBezTo>
                    <a:pt x="94177" y="0"/>
                    <a:pt x="72911" y="6623"/>
                    <a:pt x="61670" y="19870"/>
                  </a:cubicBezTo>
                  <a:cubicBezTo>
                    <a:pt x="47088" y="37402"/>
                    <a:pt x="30987" y="51818"/>
                    <a:pt x="17012" y="69350"/>
                  </a:cubicBezTo>
                  <a:cubicBezTo>
                    <a:pt x="8506" y="80259"/>
                    <a:pt x="0" y="100129"/>
                    <a:pt x="15493" y="109870"/>
                  </a:cubicBezTo>
                  <a:cubicBezTo>
                    <a:pt x="29164" y="120000"/>
                    <a:pt x="50430" y="113376"/>
                    <a:pt x="61670" y="100129"/>
                  </a:cubicBezTo>
                  <a:cubicBezTo>
                    <a:pt x="78075" y="80259"/>
                    <a:pt x="96000" y="65064"/>
                    <a:pt x="111493" y="44025"/>
                  </a:cubicBezTo>
                  <a:cubicBezTo>
                    <a:pt x="120000" y="33116"/>
                    <a:pt x="118177" y="16753"/>
                    <a:pt x="108151" y="10129"/>
                  </a:cubicBezTo>
                  <a:close/>
                </a:path>
              </a:pathLst>
            </a:custGeom>
            <a:solidFill>
              <a:srgbClr val="d7ad7a"/>
            </a:solidFill>
            <a:ln>
              <a:noFill/>
            </a:ln>
          </p:spPr>
          <p:style>
            <a:lnRef idx="0"/>
            <a:fillRef idx="0"/>
            <a:effectRef idx="0"/>
            <a:fontRef idx="minor"/>
          </p:style>
        </p:sp>
        <p:sp>
          <p:nvSpPr>
            <p:cNvPr id="1147" name="CustomShape 74"/>
            <p:cNvSpPr/>
            <p:nvPr/>
          </p:nvSpPr>
          <p:spPr>
            <a:xfrm>
              <a:off x="8281440" y="1374480"/>
              <a:ext cx="64080" cy="162720"/>
            </a:xfrm>
            <a:custGeom>
              <a:avLst/>
              <a:gdLst/>
              <a:ahLst/>
              <a:rect l="l" t="t" r="r" b="b"/>
              <a:pathLst>
                <a:path w="120000" h="120000">
                  <a:moveTo>
                    <a:pt x="113281" y="77808"/>
                  </a:moveTo>
                  <a:cubicBezTo>
                    <a:pt x="109548" y="68149"/>
                    <a:pt x="37884" y="44471"/>
                    <a:pt x="36765" y="7378"/>
                  </a:cubicBezTo>
                  <a:cubicBezTo>
                    <a:pt x="36765" y="0"/>
                    <a:pt x="14743" y="1878"/>
                    <a:pt x="13623" y="7915"/>
                  </a:cubicBezTo>
                  <a:cubicBezTo>
                    <a:pt x="10077" y="29111"/>
                    <a:pt x="21088" y="50508"/>
                    <a:pt x="61586" y="69491"/>
                  </a:cubicBezTo>
                  <a:cubicBezTo>
                    <a:pt x="73716" y="74924"/>
                    <a:pt x="86407" y="83845"/>
                    <a:pt x="77449" y="91961"/>
                  </a:cubicBezTo>
                  <a:cubicBezTo>
                    <a:pt x="67931" y="100480"/>
                    <a:pt x="44230" y="104304"/>
                    <a:pt x="25194" y="108462"/>
                  </a:cubicBezTo>
                  <a:cubicBezTo>
                    <a:pt x="0" y="114164"/>
                    <a:pt x="24821" y="120000"/>
                    <a:pt x="45349" y="116377"/>
                  </a:cubicBezTo>
                  <a:cubicBezTo>
                    <a:pt x="90513" y="108261"/>
                    <a:pt x="120000" y="96523"/>
                    <a:pt x="113281" y="77808"/>
                  </a:cubicBezTo>
                  <a:close/>
                </a:path>
              </a:pathLst>
            </a:custGeom>
            <a:solidFill>
              <a:srgbClr val="d7ad7a"/>
            </a:solidFill>
            <a:ln>
              <a:noFill/>
            </a:ln>
          </p:spPr>
          <p:style>
            <a:lnRef idx="0"/>
            <a:fillRef idx="0"/>
            <a:effectRef idx="0"/>
            <a:fontRef idx="minor"/>
          </p:style>
        </p:sp>
        <p:sp>
          <p:nvSpPr>
            <p:cNvPr id="1148" name="CustomShape 75"/>
            <p:cNvSpPr/>
            <p:nvPr/>
          </p:nvSpPr>
          <p:spPr>
            <a:xfrm>
              <a:off x="8140680" y="1367280"/>
              <a:ext cx="46440" cy="51480"/>
            </a:xfrm>
            <a:custGeom>
              <a:avLst/>
              <a:gdLst/>
              <a:ahLst/>
              <a:rect l="l" t="t" r="r" b="b"/>
              <a:pathLst>
                <a:path w="120000" h="120000">
                  <a:moveTo>
                    <a:pt x="120000" y="70526"/>
                  </a:moveTo>
                  <a:cubicBezTo>
                    <a:pt x="120000" y="97894"/>
                    <a:pt x="93333" y="119999"/>
                    <a:pt x="60000" y="119999"/>
                  </a:cubicBezTo>
                  <a:cubicBezTo>
                    <a:pt x="26666" y="119999"/>
                    <a:pt x="0" y="97894"/>
                    <a:pt x="0" y="70526"/>
                  </a:cubicBezTo>
                  <a:lnTo>
                    <a:pt x="0" y="49263"/>
                  </a:lnTo>
                  <a:cubicBezTo>
                    <a:pt x="0" y="21894"/>
                    <a:pt x="26666" y="0"/>
                    <a:pt x="60000" y="0"/>
                  </a:cubicBezTo>
                  <a:cubicBezTo>
                    <a:pt x="93333" y="0"/>
                    <a:pt x="120000" y="21894"/>
                    <a:pt x="120000" y="49263"/>
                  </a:cubicBezTo>
                  <a:lnTo>
                    <a:pt x="120000" y="70526"/>
                  </a:lnTo>
                  <a:close/>
                </a:path>
              </a:pathLst>
            </a:custGeom>
            <a:solidFill>
              <a:srgbClr val="836c5a"/>
            </a:solidFill>
            <a:ln>
              <a:noFill/>
            </a:ln>
          </p:spPr>
          <p:style>
            <a:lnRef idx="0"/>
            <a:fillRef idx="0"/>
            <a:effectRef idx="0"/>
            <a:fontRef idx="minor"/>
          </p:style>
        </p:sp>
        <p:sp>
          <p:nvSpPr>
            <p:cNvPr id="1149" name="CustomShape 76"/>
            <p:cNvSpPr/>
            <p:nvPr/>
          </p:nvSpPr>
          <p:spPr>
            <a:xfrm>
              <a:off x="8376480" y="1367280"/>
              <a:ext cx="46440" cy="51480"/>
            </a:xfrm>
            <a:custGeom>
              <a:avLst/>
              <a:gdLst/>
              <a:ahLst/>
              <a:rect l="l" t="t" r="r" b="b"/>
              <a:pathLst>
                <a:path w="120000" h="120000">
                  <a:moveTo>
                    <a:pt x="120000" y="70526"/>
                  </a:moveTo>
                  <a:cubicBezTo>
                    <a:pt x="120000" y="97894"/>
                    <a:pt x="93134" y="119999"/>
                    <a:pt x="59872" y="119999"/>
                  </a:cubicBezTo>
                  <a:cubicBezTo>
                    <a:pt x="26865" y="119999"/>
                    <a:pt x="0" y="97894"/>
                    <a:pt x="0" y="70526"/>
                  </a:cubicBezTo>
                  <a:lnTo>
                    <a:pt x="0" y="49263"/>
                  </a:lnTo>
                  <a:cubicBezTo>
                    <a:pt x="0" y="21894"/>
                    <a:pt x="26865" y="0"/>
                    <a:pt x="59872" y="0"/>
                  </a:cubicBezTo>
                  <a:cubicBezTo>
                    <a:pt x="93134" y="0"/>
                    <a:pt x="120000" y="21894"/>
                    <a:pt x="120000" y="49263"/>
                  </a:cubicBezTo>
                  <a:lnTo>
                    <a:pt x="120000" y="70526"/>
                  </a:lnTo>
                  <a:close/>
                </a:path>
              </a:pathLst>
            </a:custGeom>
            <a:solidFill>
              <a:srgbClr val="836c5a"/>
            </a:solidFill>
            <a:ln>
              <a:noFill/>
            </a:ln>
          </p:spPr>
          <p:style>
            <a:lnRef idx="0"/>
            <a:fillRef idx="0"/>
            <a:effectRef idx="0"/>
            <a:fontRef idx="minor"/>
          </p:style>
        </p:sp>
        <p:sp>
          <p:nvSpPr>
            <p:cNvPr id="1150" name="CustomShape 77"/>
            <p:cNvSpPr/>
            <p:nvPr/>
          </p:nvSpPr>
          <p:spPr>
            <a:xfrm>
              <a:off x="8020440" y="1343520"/>
              <a:ext cx="511920" cy="159840"/>
            </a:xfrm>
            <a:custGeom>
              <a:avLst/>
              <a:gdLst/>
              <a:ahLst/>
              <a:rect l="l" t="t" r="r" b="b"/>
              <a:pathLst>
                <a:path w="120000" h="120000">
                  <a:moveTo>
                    <a:pt x="107868" y="2112"/>
                  </a:moveTo>
                  <a:cubicBezTo>
                    <a:pt x="100852" y="954"/>
                    <a:pt x="85482" y="0"/>
                    <a:pt x="78678" y="1908"/>
                  </a:cubicBezTo>
                  <a:cubicBezTo>
                    <a:pt x="71849" y="3884"/>
                    <a:pt x="70465" y="5178"/>
                    <a:pt x="69409" y="7495"/>
                  </a:cubicBezTo>
                  <a:cubicBezTo>
                    <a:pt x="68353" y="9812"/>
                    <a:pt x="67884" y="13492"/>
                    <a:pt x="65960" y="14446"/>
                  </a:cubicBezTo>
                  <a:cubicBezTo>
                    <a:pt x="64247" y="15195"/>
                    <a:pt x="60657" y="16149"/>
                    <a:pt x="60000" y="16354"/>
                  </a:cubicBezTo>
                  <a:cubicBezTo>
                    <a:pt x="59272" y="16149"/>
                    <a:pt x="55752" y="15195"/>
                    <a:pt x="54039" y="14446"/>
                  </a:cubicBezTo>
                  <a:cubicBezTo>
                    <a:pt x="52115" y="13696"/>
                    <a:pt x="51646" y="10017"/>
                    <a:pt x="50590" y="7495"/>
                  </a:cubicBezTo>
                  <a:cubicBezTo>
                    <a:pt x="49534" y="5178"/>
                    <a:pt x="48150" y="3679"/>
                    <a:pt x="41321" y="1908"/>
                  </a:cubicBezTo>
                  <a:cubicBezTo>
                    <a:pt x="34493" y="0"/>
                    <a:pt x="19147" y="954"/>
                    <a:pt x="12107" y="2112"/>
                  </a:cubicBezTo>
                  <a:cubicBezTo>
                    <a:pt x="5091" y="3270"/>
                    <a:pt x="0" y="9063"/>
                    <a:pt x="0" y="9063"/>
                  </a:cubicBezTo>
                  <a:lnTo>
                    <a:pt x="398" y="34412"/>
                  </a:lnTo>
                  <a:cubicBezTo>
                    <a:pt x="398" y="34412"/>
                    <a:pt x="1267" y="35570"/>
                    <a:pt x="2651" y="36524"/>
                  </a:cubicBezTo>
                  <a:cubicBezTo>
                    <a:pt x="4035" y="37478"/>
                    <a:pt x="7086" y="70187"/>
                    <a:pt x="9268" y="86950"/>
                  </a:cubicBezTo>
                  <a:cubicBezTo>
                    <a:pt x="11450" y="103645"/>
                    <a:pt x="14642" y="109982"/>
                    <a:pt x="19734" y="114412"/>
                  </a:cubicBezTo>
                  <a:cubicBezTo>
                    <a:pt x="29870" y="120000"/>
                    <a:pt x="39608" y="112913"/>
                    <a:pt x="42518" y="109437"/>
                  </a:cubicBezTo>
                  <a:cubicBezTo>
                    <a:pt x="45428" y="106166"/>
                    <a:pt x="47493" y="97103"/>
                    <a:pt x="49464" y="86950"/>
                  </a:cubicBezTo>
                  <a:cubicBezTo>
                    <a:pt x="51458" y="76729"/>
                    <a:pt x="55095" y="50017"/>
                    <a:pt x="56222" y="43270"/>
                  </a:cubicBezTo>
                  <a:cubicBezTo>
                    <a:pt x="57090" y="38296"/>
                    <a:pt x="59014" y="36524"/>
                    <a:pt x="60000" y="35979"/>
                  </a:cubicBezTo>
                  <a:cubicBezTo>
                    <a:pt x="60985" y="36524"/>
                    <a:pt x="62909" y="38296"/>
                    <a:pt x="63777" y="43270"/>
                  </a:cubicBezTo>
                  <a:cubicBezTo>
                    <a:pt x="64904" y="50017"/>
                    <a:pt x="68541" y="76729"/>
                    <a:pt x="70535" y="86950"/>
                  </a:cubicBezTo>
                  <a:cubicBezTo>
                    <a:pt x="72506" y="97103"/>
                    <a:pt x="74571" y="106166"/>
                    <a:pt x="77481" y="109437"/>
                  </a:cubicBezTo>
                  <a:cubicBezTo>
                    <a:pt x="80391" y="112708"/>
                    <a:pt x="90129" y="120000"/>
                    <a:pt x="100265" y="114412"/>
                  </a:cubicBezTo>
                  <a:cubicBezTo>
                    <a:pt x="105287" y="109982"/>
                    <a:pt x="108549" y="103441"/>
                    <a:pt x="110731" y="86950"/>
                  </a:cubicBezTo>
                  <a:cubicBezTo>
                    <a:pt x="112913" y="70187"/>
                    <a:pt x="115964" y="37478"/>
                    <a:pt x="117348" y="36524"/>
                  </a:cubicBezTo>
                  <a:cubicBezTo>
                    <a:pt x="118732" y="35570"/>
                    <a:pt x="119601" y="34412"/>
                    <a:pt x="119601" y="34412"/>
                  </a:cubicBezTo>
                  <a:lnTo>
                    <a:pt x="120000" y="9063"/>
                  </a:lnTo>
                  <a:cubicBezTo>
                    <a:pt x="119929" y="9063"/>
                    <a:pt x="114908" y="3066"/>
                    <a:pt x="107868" y="2112"/>
                  </a:cubicBezTo>
                  <a:moveTo>
                    <a:pt x="50473" y="60988"/>
                  </a:moveTo>
                  <a:cubicBezTo>
                    <a:pt x="48408" y="80749"/>
                    <a:pt x="46296" y="95604"/>
                    <a:pt x="42307" y="101328"/>
                  </a:cubicBezTo>
                  <a:cubicBezTo>
                    <a:pt x="38341" y="107325"/>
                    <a:pt x="23183" y="117546"/>
                    <a:pt x="16167" y="102146"/>
                  </a:cubicBezTo>
                  <a:cubicBezTo>
                    <a:pt x="14759" y="99080"/>
                    <a:pt x="10793" y="86746"/>
                    <a:pt x="10066" y="62691"/>
                  </a:cubicBezTo>
                  <a:cubicBezTo>
                    <a:pt x="9339" y="38637"/>
                    <a:pt x="8541" y="25962"/>
                    <a:pt x="13375" y="19080"/>
                  </a:cubicBezTo>
                  <a:cubicBezTo>
                    <a:pt x="13375" y="19080"/>
                    <a:pt x="23113" y="9267"/>
                    <a:pt x="30856" y="9403"/>
                  </a:cubicBezTo>
                  <a:cubicBezTo>
                    <a:pt x="39679" y="9608"/>
                    <a:pt x="47422" y="13696"/>
                    <a:pt x="49135" y="20579"/>
                  </a:cubicBezTo>
                  <a:cubicBezTo>
                    <a:pt x="50919" y="27529"/>
                    <a:pt x="52983" y="36183"/>
                    <a:pt x="50473" y="60988"/>
                  </a:cubicBezTo>
                  <a:moveTo>
                    <a:pt x="109792" y="62896"/>
                  </a:moveTo>
                  <a:cubicBezTo>
                    <a:pt x="109065" y="86950"/>
                    <a:pt x="105029" y="99216"/>
                    <a:pt x="103715" y="102350"/>
                  </a:cubicBezTo>
                  <a:cubicBezTo>
                    <a:pt x="96746" y="117683"/>
                    <a:pt x="81517" y="107529"/>
                    <a:pt x="77551" y="101533"/>
                  </a:cubicBezTo>
                  <a:cubicBezTo>
                    <a:pt x="73562" y="95604"/>
                    <a:pt x="71450" y="80749"/>
                    <a:pt x="69409" y="61192"/>
                  </a:cubicBezTo>
                  <a:cubicBezTo>
                    <a:pt x="66875" y="36183"/>
                    <a:pt x="69010" y="27734"/>
                    <a:pt x="70723" y="20783"/>
                  </a:cubicBezTo>
                  <a:cubicBezTo>
                    <a:pt x="72459" y="13833"/>
                    <a:pt x="80203" y="9812"/>
                    <a:pt x="89002" y="9608"/>
                  </a:cubicBezTo>
                  <a:cubicBezTo>
                    <a:pt x="96746" y="9608"/>
                    <a:pt x="106484" y="19216"/>
                    <a:pt x="106484" y="19216"/>
                  </a:cubicBezTo>
                  <a:cubicBezTo>
                    <a:pt x="111388" y="25962"/>
                    <a:pt x="110520" y="38841"/>
                    <a:pt x="109792" y="62896"/>
                  </a:cubicBezTo>
                </a:path>
              </a:pathLst>
            </a:custGeom>
            <a:solidFill>
              <a:srgbClr val="2cace9"/>
            </a:solidFill>
            <a:ln>
              <a:noFill/>
            </a:ln>
          </p:spPr>
          <p:style>
            <a:lnRef idx="0"/>
            <a:fillRef idx="0"/>
            <a:effectRef idx="0"/>
            <a:fontRef idx="minor"/>
          </p:style>
        </p:sp>
        <p:sp>
          <p:nvSpPr>
            <p:cNvPr id="1151" name="CustomShape 78"/>
            <p:cNvSpPr/>
            <p:nvPr/>
          </p:nvSpPr>
          <p:spPr>
            <a:xfrm>
              <a:off x="8065080" y="1200600"/>
              <a:ext cx="167400" cy="106200"/>
            </a:xfrm>
            <a:custGeom>
              <a:avLst/>
              <a:gdLst/>
              <a:ahLst/>
              <a:rect l="l" t="t" r="r" b="b"/>
              <a:pathLst>
                <a:path w="120000" h="120000">
                  <a:moveTo>
                    <a:pt x="120000" y="120000"/>
                  </a:moveTo>
                  <a:cubicBezTo>
                    <a:pt x="120000" y="120000"/>
                    <a:pt x="60107" y="0"/>
                    <a:pt x="0" y="111311"/>
                  </a:cubicBezTo>
                  <a:cubicBezTo>
                    <a:pt x="0" y="111311"/>
                    <a:pt x="59892" y="77069"/>
                    <a:pt x="120000" y="120000"/>
                  </a:cubicBezTo>
                  <a:close/>
                </a:path>
              </a:pathLst>
            </a:custGeom>
            <a:solidFill>
              <a:srgbClr val="752b06"/>
            </a:solidFill>
            <a:ln>
              <a:noFill/>
            </a:ln>
          </p:spPr>
          <p:style>
            <a:lnRef idx="0"/>
            <a:fillRef idx="0"/>
            <a:effectRef idx="0"/>
            <a:fontRef idx="minor"/>
          </p:style>
        </p:sp>
        <p:sp>
          <p:nvSpPr>
            <p:cNvPr id="1152" name="CustomShape 79"/>
            <p:cNvSpPr/>
            <p:nvPr/>
          </p:nvSpPr>
          <p:spPr>
            <a:xfrm>
              <a:off x="8335080" y="1269000"/>
              <a:ext cx="145440" cy="72720"/>
            </a:xfrm>
            <a:custGeom>
              <a:avLst/>
              <a:gdLst/>
              <a:ahLst/>
              <a:rect l="l" t="t" r="r" b="b"/>
              <a:pathLst>
                <a:path w="120000" h="120000">
                  <a:moveTo>
                    <a:pt x="0" y="0"/>
                  </a:moveTo>
                  <a:cubicBezTo>
                    <a:pt x="0" y="0"/>
                    <a:pt x="26730" y="119999"/>
                    <a:pt x="120000" y="63157"/>
                  </a:cubicBezTo>
                  <a:cubicBezTo>
                    <a:pt x="120000" y="63157"/>
                    <a:pt x="18834" y="13082"/>
                    <a:pt x="0" y="0"/>
                  </a:cubicBezTo>
                  <a:close/>
                </a:path>
              </a:pathLst>
            </a:custGeom>
            <a:solidFill>
              <a:srgbClr val="752b06"/>
            </a:solidFill>
            <a:ln>
              <a:noFill/>
            </a:ln>
          </p:spPr>
          <p:style>
            <a:lnRef idx="0"/>
            <a:fillRef idx="0"/>
            <a:effectRef idx="0"/>
            <a:fontRef idx="minor"/>
          </p:style>
        </p:sp>
        <p:sp>
          <p:nvSpPr>
            <p:cNvPr id="1153" name="CustomShape 80"/>
            <p:cNvSpPr/>
            <p:nvPr/>
          </p:nvSpPr>
          <p:spPr>
            <a:xfrm>
              <a:off x="8114400" y="1532880"/>
              <a:ext cx="347040" cy="103680"/>
            </a:xfrm>
            <a:custGeom>
              <a:avLst/>
              <a:gdLst/>
              <a:ahLst/>
              <a:rect l="l" t="t" r="r" b="b"/>
              <a:pathLst>
                <a:path w="120000" h="120000">
                  <a:moveTo>
                    <a:pt x="120000" y="17473"/>
                  </a:moveTo>
                  <a:cubicBezTo>
                    <a:pt x="120000" y="17473"/>
                    <a:pt x="55896" y="54947"/>
                    <a:pt x="103" y="0"/>
                  </a:cubicBezTo>
                  <a:cubicBezTo>
                    <a:pt x="103" y="0"/>
                    <a:pt x="0" y="44210"/>
                    <a:pt x="8900" y="87052"/>
                  </a:cubicBezTo>
                  <a:cubicBezTo>
                    <a:pt x="8900" y="87052"/>
                    <a:pt x="65489" y="49894"/>
                    <a:pt x="98597" y="119999"/>
                  </a:cubicBezTo>
                  <a:lnTo>
                    <a:pt x="98597" y="119999"/>
                  </a:lnTo>
                  <a:cubicBezTo>
                    <a:pt x="114354" y="76631"/>
                    <a:pt x="120000" y="17473"/>
                    <a:pt x="120000" y="17473"/>
                  </a:cubicBezTo>
                  <a:close/>
                </a:path>
              </a:pathLst>
            </a:custGeom>
            <a:solidFill>
              <a:srgbClr val="a10e2f"/>
            </a:solidFill>
            <a:ln>
              <a:noFill/>
            </a:ln>
          </p:spPr>
          <p:style>
            <a:lnRef idx="0"/>
            <a:fillRef idx="0"/>
            <a:effectRef idx="0"/>
            <a:fontRef idx="minor"/>
          </p:style>
        </p:sp>
        <p:sp>
          <p:nvSpPr>
            <p:cNvPr id="1154" name="CustomShape 81"/>
            <p:cNvSpPr/>
            <p:nvPr/>
          </p:nvSpPr>
          <p:spPr>
            <a:xfrm>
              <a:off x="8140680" y="1575720"/>
              <a:ext cx="259200" cy="102600"/>
            </a:xfrm>
            <a:custGeom>
              <a:avLst/>
              <a:gdLst/>
              <a:ahLst/>
              <a:rect l="l" t="t" r="r" b="b"/>
              <a:pathLst>
                <a:path w="120000" h="120000">
                  <a:moveTo>
                    <a:pt x="0" y="37519"/>
                  </a:moveTo>
                  <a:cubicBezTo>
                    <a:pt x="9776" y="73232"/>
                    <a:pt x="27984" y="107989"/>
                    <a:pt x="61436" y="114579"/>
                  </a:cubicBezTo>
                  <a:cubicBezTo>
                    <a:pt x="87474" y="120000"/>
                    <a:pt x="106563" y="98742"/>
                    <a:pt x="120000" y="70788"/>
                  </a:cubicBezTo>
                  <a:lnTo>
                    <a:pt x="120000" y="70788"/>
                  </a:lnTo>
                  <a:cubicBezTo>
                    <a:pt x="75706" y="0"/>
                    <a:pt x="0" y="37519"/>
                    <a:pt x="0" y="37519"/>
                  </a:cubicBezTo>
                  <a:close/>
                </a:path>
              </a:pathLst>
            </a:custGeom>
            <a:solidFill>
              <a:srgbClr val="890628"/>
            </a:solidFill>
            <a:ln>
              <a:noFill/>
            </a:ln>
          </p:spPr>
          <p:style>
            <a:lnRef idx="0"/>
            <a:fillRef idx="0"/>
            <a:effectRef idx="0"/>
            <a:fontRef idx="minor"/>
          </p:style>
        </p:sp>
        <p:sp>
          <p:nvSpPr>
            <p:cNvPr id="1155" name="CustomShape 82"/>
            <p:cNvSpPr/>
            <p:nvPr/>
          </p:nvSpPr>
          <p:spPr>
            <a:xfrm>
              <a:off x="8114760" y="1532520"/>
              <a:ext cx="346680" cy="112680"/>
            </a:xfrm>
            <a:custGeom>
              <a:avLst/>
              <a:gdLst/>
              <a:ahLst/>
              <a:rect l="l" t="t" r="r" b="b"/>
              <a:pathLst>
                <a:path w="120000" h="120000">
                  <a:moveTo>
                    <a:pt x="120000" y="16368"/>
                  </a:moveTo>
                  <a:cubicBezTo>
                    <a:pt x="120000" y="16368"/>
                    <a:pt x="63084" y="120000"/>
                    <a:pt x="0" y="290"/>
                  </a:cubicBezTo>
                  <a:cubicBezTo>
                    <a:pt x="0" y="0"/>
                    <a:pt x="43812" y="42615"/>
                    <a:pt x="120000" y="16368"/>
                  </a:cubicBezTo>
                  <a:close/>
                </a:path>
              </a:pathLst>
            </a:custGeom>
            <a:solidFill>
              <a:srgbClr val="ffffff"/>
            </a:solidFill>
            <a:ln>
              <a:noFill/>
            </a:ln>
          </p:spPr>
          <p:style>
            <a:lnRef idx="0"/>
            <a:fillRef idx="0"/>
            <a:effectRef idx="0"/>
            <a:fontRef idx="minor"/>
          </p:style>
        </p:sp>
        <p:sp>
          <p:nvSpPr>
            <p:cNvPr id="1156" name="CustomShape 83"/>
            <p:cNvSpPr/>
            <p:nvPr/>
          </p:nvSpPr>
          <p:spPr>
            <a:xfrm>
              <a:off x="7850160" y="1820880"/>
              <a:ext cx="888120" cy="1005480"/>
            </a:xfrm>
            <a:custGeom>
              <a:avLst/>
              <a:gdLst/>
              <a:ahLst/>
              <a:rect l="l" t="t" r="r" b="b"/>
              <a:pathLst>
                <a:path w="120000" h="120000">
                  <a:moveTo>
                    <a:pt x="39260" y="0"/>
                  </a:moveTo>
                  <a:cubicBezTo>
                    <a:pt x="39260" y="0"/>
                    <a:pt x="9351" y="9190"/>
                    <a:pt x="0" y="16458"/>
                  </a:cubicBezTo>
                  <a:lnTo>
                    <a:pt x="8322" y="120000"/>
                  </a:lnTo>
                  <a:lnTo>
                    <a:pt x="114085" y="120000"/>
                  </a:lnTo>
                  <a:cubicBezTo>
                    <a:pt x="114085" y="120000"/>
                    <a:pt x="115425" y="32102"/>
                    <a:pt x="120000" y="17686"/>
                  </a:cubicBezTo>
                  <a:cubicBezTo>
                    <a:pt x="120000" y="17686"/>
                    <a:pt x="106453" y="9016"/>
                    <a:pt x="78912" y="554"/>
                  </a:cubicBezTo>
                  <a:lnTo>
                    <a:pt x="58775" y="19554"/>
                  </a:lnTo>
                  <a:lnTo>
                    <a:pt x="39260" y="0"/>
                  </a:lnTo>
                  <a:close/>
                </a:path>
              </a:pathLst>
            </a:custGeom>
            <a:solidFill>
              <a:srgbClr val="2cace9"/>
            </a:solidFill>
            <a:ln>
              <a:noFill/>
            </a:ln>
          </p:spPr>
          <p:style>
            <a:lnRef idx="0"/>
            <a:fillRef idx="0"/>
            <a:effectRef idx="0"/>
            <a:fontRef idx="minor"/>
          </p:style>
        </p:sp>
        <p:sp>
          <p:nvSpPr>
            <p:cNvPr id="1157" name="CustomShape 84"/>
            <p:cNvSpPr/>
            <p:nvPr/>
          </p:nvSpPr>
          <p:spPr>
            <a:xfrm>
              <a:off x="8118000" y="1812960"/>
              <a:ext cx="345600" cy="227880"/>
            </a:xfrm>
            <a:custGeom>
              <a:avLst/>
              <a:gdLst/>
              <a:ahLst/>
              <a:rect l="l" t="t" r="r" b="b"/>
              <a:pathLst>
                <a:path w="120000" h="120000">
                  <a:moveTo>
                    <a:pt x="0" y="7709"/>
                  </a:moveTo>
                  <a:lnTo>
                    <a:pt x="60000" y="120000"/>
                  </a:lnTo>
                  <a:lnTo>
                    <a:pt x="120000" y="10822"/>
                  </a:lnTo>
                  <a:lnTo>
                    <a:pt x="105894" y="2729"/>
                  </a:lnTo>
                  <a:lnTo>
                    <a:pt x="61181" y="76759"/>
                  </a:lnTo>
                  <a:lnTo>
                    <a:pt x="14904" y="0"/>
                  </a:lnTo>
                  <a:lnTo>
                    <a:pt x="0" y="7709"/>
                  </a:lnTo>
                  <a:close/>
                </a:path>
              </a:pathLst>
            </a:custGeom>
            <a:solidFill>
              <a:srgbClr val="2698ce"/>
            </a:solidFill>
            <a:ln>
              <a:noFill/>
            </a:ln>
          </p:spPr>
          <p:style>
            <a:lnRef idx="0"/>
            <a:fillRef idx="0"/>
            <a:effectRef idx="0"/>
            <a:fontRef idx="minor"/>
          </p:style>
        </p:sp>
        <p:sp>
          <p:nvSpPr>
            <p:cNvPr id="1158" name="CustomShape 85"/>
            <p:cNvSpPr/>
            <p:nvPr/>
          </p:nvSpPr>
          <p:spPr>
            <a:xfrm>
              <a:off x="8413560" y="2114640"/>
              <a:ext cx="184320" cy="192240"/>
            </a:xfrm>
            <a:custGeom>
              <a:avLst/>
              <a:gdLst/>
              <a:ahLst/>
              <a:rect l="l" t="t" r="r" b="b"/>
              <a:pathLst>
                <a:path w="120000" h="120000">
                  <a:moveTo>
                    <a:pt x="120000" y="90226"/>
                  </a:moveTo>
                  <a:cubicBezTo>
                    <a:pt x="120000" y="99697"/>
                    <a:pt x="111159" y="120000"/>
                    <a:pt x="100498" y="120000"/>
                  </a:cubicBezTo>
                  <a:lnTo>
                    <a:pt x="19436" y="120000"/>
                  </a:lnTo>
                  <a:cubicBezTo>
                    <a:pt x="8645" y="120000"/>
                    <a:pt x="0" y="99697"/>
                    <a:pt x="0" y="90226"/>
                  </a:cubicBezTo>
                  <a:lnTo>
                    <a:pt x="0" y="9413"/>
                  </a:lnTo>
                  <a:cubicBezTo>
                    <a:pt x="0" y="0"/>
                    <a:pt x="120000" y="0"/>
                    <a:pt x="120000" y="9413"/>
                  </a:cubicBezTo>
                  <a:lnTo>
                    <a:pt x="120000" y="90226"/>
                  </a:lnTo>
                  <a:close/>
                </a:path>
              </a:pathLst>
            </a:custGeom>
            <a:solidFill>
              <a:srgbClr val="2698ce"/>
            </a:solidFill>
            <a:ln>
              <a:noFill/>
            </a:ln>
          </p:spPr>
          <p:style>
            <a:lnRef idx="0"/>
            <a:fillRef idx="0"/>
            <a:effectRef idx="0"/>
            <a:fontRef idx="minor"/>
          </p:style>
        </p:sp>
        <p:sp>
          <p:nvSpPr>
            <p:cNvPr id="1159" name="CustomShape 86"/>
            <p:cNvSpPr/>
            <p:nvPr/>
          </p:nvSpPr>
          <p:spPr>
            <a:xfrm>
              <a:off x="8410680" y="2118600"/>
              <a:ext cx="190440" cy="42480"/>
            </a:xfrm>
            <a:prstGeom prst="rect">
              <a:avLst/>
            </a:prstGeom>
            <a:solidFill>
              <a:srgbClr val="2286b6"/>
            </a:solidFill>
            <a:ln>
              <a:noFill/>
            </a:ln>
          </p:spPr>
          <p:style>
            <a:lnRef idx="0"/>
            <a:fillRef idx="0"/>
            <a:effectRef idx="0"/>
            <a:fontRef idx="minor"/>
          </p:style>
        </p:sp>
        <p:sp>
          <p:nvSpPr>
            <p:cNvPr id="1160" name="CustomShape 87"/>
            <p:cNvSpPr/>
            <p:nvPr/>
          </p:nvSpPr>
          <p:spPr>
            <a:xfrm>
              <a:off x="7589520" y="1946880"/>
              <a:ext cx="299520" cy="385560"/>
            </a:xfrm>
            <a:custGeom>
              <a:avLst/>
              <a:gdLst/>
              <a:ahLst/>
              <a:rect l="l" t="t" r="r" b="b"/>
              <a:pathLst>
                <a:path w="120000" h="120000">
                  <a:moveTo>
                    <a:pt x="108353" y="0"/>
                  </a:moveTo>
                  <a:lnTo>
                    <a:pt x="0" y="68786"/>
                  </a:lnTo>
                  <a:cubicBezTo>
                    <a:pt x="0" y="68786"/>
                    <a:pt x="49638" y="111979"/>
                    <a:pt x="95783" y="120000"/>
                  </a:cubicBezTo>
                  <a:lnTo>
                    <a:pt x="119919" y="104780"/>
                  </a:lnTo>
                  <a:cubicBezTo>
                    <a:pt x="120000" y="104780"/>
                    <a:pt x="120000" y="18478"/>
                    <a:pt x="108353" y="0"/>
                  </a:cubicBezTo>
                  <a:close/>
                </a:path>
              </a:pathLst>
            </a:custGeom>
            <a:solidFill>
              <a:srgbClr val="2698ce"/>
            </a:solidFill>
            <a:ln>
              <a:noFill/>
            </a:ln>
          </p:spPr>
          <p:style>
            <a:lnRef idx="0"/>
            <a:fillRef idx="0"/>
            <a:effectRef idx="0"/>
            <a:fontRef idx="minor"/>
          </p:style>
        </p:sp>
        <p:sp>
          <p:nvSpPr>
            <p:cNvPr id="1161" name="CustomShape 88"/>
            <p:cNvSpPr/>
            <p:nvPr/>
          </p:nvSpPr>
          <p:spPr>
            <a:xfrm>
              <a:off x="8717400" y="2091240"/>
              <a:ext cx="331560" cy="461880"/>
            </a:xfrm>
            <a:custGeom>
              <a:avLst/>
              <a:gdLst/>
              <a:ahLst/>
              <a:rect l="l" t="t" r="r" b="b"/>
              <a:pathLst>
                <a:path w="120000" h="120000">
                  <a:moveTo>
                    <a:pt x="7758" y="48047"/>
                  </a:moveTo>
                  <a:cubicBezTo>
                    <a:pt x="7758" y="48047"/>
                    <a:pt x="83274" y="120000"/>
                    <a:pt x="120000" y="55992"/>
                  </a:cubicBezTo>
                  <a:lnTo>
                    <a:pt x="120000" y="31519"/>
                  </a:lnTo>
                  <a:lnTo>
                    <a:pt x="41619" y="3002"/>
                  </a:lnTo>
                  <a:cubicBezTo>
                    <a:pt x="41546" y="3002"/>
                    <a:pt x="0" y="0"/>
                    <a:pt x="7758" y="48047"/>
                  </a:cubicBezTo>
                  <a:close/>
                </a:path>
              </a:pathLst>
            </a:custGeom>
            <a:solidFill>
              <a:srgbClr val="d7ad7a"/>
            </a:solidFill>
            <a:ln>
              <a:noFill/>
            </a:ln>
          </p:spPr>
          <p:style>
            <a:lnRef idx="0"/>
            <a:fillRef idx="0"/>
            <a:effectRef idx="0"/>
            <a:fontRef idx="minor"/>
          </p:style>
        </p:sp>
        <p:sp>
          <p:nvSpPr>
            <p:cNvPr id="1162" name="CustomShape 89"/>
            <p:cNvSpPr/>
            <p:nvPr/>
          </p:nvSpPr>
          <p:spPr>
            <a:xfrm>
              <a:off x="8695440" y="1968840"/>
              <a:ext cx="317880" cy="385200"/>
            </a:xfrm>
            <a:custGeom>
              <a:avLst/>
              <a:gdLst/>
              <a:ahLst/>
              <a:rect l="l" t="t" r="r" b="b"/>
              <a:pathLst>
                <a:path w="120000" h="120000">
                  <a:moveTo>
                    <a:pt x="16500" y="0"/>
                  </a:moveTo>
                  <a:lnTo>
                    <a:pt x="120000" y="68778"/>
                  </a:lnTo>
                  <a:cubicBezTo>
                    <a:pt x="120000" y="68778"/>
                    <a:pt x="74386" y="112001"/>
                    <a:pt x="31000" y="120000"/>
                  </a:cubicBezTo>
                  <a:lnTo>
                    <a:pt x="1925" y="104797"/>
                  </a:lnTo>
                  <a:cubicBezTo>
                    <a:pt x="1812" y="104797"/>
                    <a:pt x="0" y="28106"/>
                    <a:pt x="16500" y="0"/>
                  </a:cubicBezTo>
                  <a:close/>
                </a:path>
              </a:pathLst>
            </a:custGeom>
            <a:solidFill>
              <a:srgbClr val="2698ce"/>
            </a:solidFill>
            <a:ln>
              <a:noFill/>
            </a:ln>
          </p:spPr>
          <p:style>
            <a:lnRef idx="0"/>
            <a:fillRef idx="0"/>
            <a:effectRef idx="0"/>
            <a:fontRef idx="minor"/>
          </p:style>
        </p:sp>
        <p:sp>
          <p:nvSpPr>
            <p:cNvPr id="1163" name="CustomShape 90"/>
            <p:cNvSpPr/>
            <p:nvPr/>
          </p:nvSpPr>
          <p:spPr>
            <a:xfrm>
              <a:off x="8917920" y="1348200"/>
              <a:ext cx="79920" cy="252720"/>
            </a:xfrm>
            <a:custGeom>
              <a:avLst/>
              <a:gdLst/>
              <a:ahLst/>
              <a:rect l="l" t="t" r="r" b="b"/>
              <a:pathLst>
                <a:path w="120000" h="120000">
                  <a:moveTo>
                    <a:pt x="0" y="114388"/>
                  </a:moveTo>
                  <a:cubicBezTo>
                    <a:pt x="0" y="114388"/>
                    <a:pt x="35187" y="18647"/>
                    <a:pt x="45413" y="10489"/>
                  </a:cubicBezTo>
                  <a:cubicBezTo>
                    <a:pt x="55488" y="2330"/>
                    <a:pt x="119999" y="0"/>
                    <a:pt x="119999" y="21064"/>
                  </a:cubicBezTo>
                  <a:cubicBezTo>
                    <a:pt x="119999" y="42258"/>
                    <a:pt x="114586" y="88791"/>
                    <a:pt x="105563" y="97683"/>
                  </a:cubicBezTo>
                  <a:cubicBezTo>
                    <a:pt x="97142" y="106575"/>
                    <a:pt x="47067" y="120000"/>
                    <a:pt x="0" y="114388"/>
                  </a:cubicBezTo>
                  <a:close/>
                </a:path>
              </a:pathLst>
            </a:custGeom>
            <a:solidFill>
              <a:srgbClr val="d7ad7a"/>
            </a:solidFill>
            <a:ln>
              <a:noFill/>
            </a:ln>
          </p:spPr>
          <p:style>
            <a:lnRef idx="0"/>
            <a:fillRef idx="0"/>
            <a:effectRef idx="0"/>
            <a:fontRef idx="minor"/>
          </p:style>
        </p:sp>
        <p:sp>
          <p:nvSpPr>
            <p:cNvPr id="1164" name="CustomShape 91"/>
            <p:cNvSpPr/>
            <p:nvPr/>
          </p:nvSpPr>
          <p:spPr>
            <a:xfrm>
              <a:off x="8921880" y="1493280"/>
              <a:ext cx="73080" cy="114120"/>
            </a:xfrm>
            <a:custGeom>
              <a:avLst/>
              <a:gdLst/>
              <a:ahLst/>
              <a:rect l="l" t="t" r="r" b="b"/>
              <a:pathLst>
                <a:path w="120000" h="120000">
                  <a:moveTo>
                    <a:pt x="120000" y="0"/>
                  </a:moveTo>
                  <a:cubicBezTo>
                    <a:pt x="120000" y="0"/>
                    <a:pt x="71901" y="57855"/>
                    <a:pt x="0" y="67291"/>
                  </a:cubicBezTo>
                  <a:lnTo>
                    <a:pt x="0" y="97982"/>
                  </a:lnTo>
                  <a:cubicBezTo>
                    <a:pt x="0" y="97982"/>
                    <a:pt x="25116" y="120000"/>
                    <a:pt x="61723" y="110087"/>
                  </a:cubicBezTo>
                  <a:cubicBezTo>
                    <a:pt x="98659" y="100365"/>
                    <a:pt x="116716" y="50325"/>
                    <a:pt x="120000" y="0"/>
                  </a:cubicBezTo>
                  <a:close/>
                </a:path>
              </a:pathLst>
            </a:custGeom>
            <a:solidFill>
              <a:srgbClr val="cca575"/>
            </a:solidFill>
            <a:ln>
              <a:noFill/>
            </a:ln>
          </p:spPr>
          <p:style>
            <a:lnRef idx="0"/>
            <a:fillRef idx="0"/>
            <a:effectRef idx="0"/>
            <a:fontRef idx="minor"/>
          </p:style>
        </p:sp>
        <p:sp>
          <p:nvSpPr>
            <p:cNvPr id="1165" name="CustomShape 92"/>
            <p:cNvSpPr/>
            <p:nvPr/>
          </p:nvSpPr>
          <p:spPr>
            <a:xfrm>
              <a:off x="8831520" y="1508040"/>
              <a:ext cx="359640" cy="937800"/>
            </a:xfrm>
            <a:custGeom>
              <a:avLst/>
              <a:gdLst/>
              <a:ahLst/>
              <a:rect l="l" t="t" r="r" b="b"/>
              <a:pathLst>
                <a:path w="120000" h="120000">
                  <a:moveTo>
                    <a:pt x="111984" y="6579"/>
                  </a:moveTo>
                  <a:cubicBezTo>
                    <a:pt x="109145" y="6312"/>
                    <a:pt x="106607" y="6743"/>
                    <a:pt x="104803" y="7267"/>
                  </a:cubicBezTo>
                  <a:cubicBezTo>
                    <a:pt x="102566" y="8979"/>
                    <a:pt x="99059" y="11960"/>
                    <a:pt x="102165" y="5916"/>
                  </a:cubicBezTo>
                  <a:cubicBezTo>
                    <a:pt x="101497" y="5031"/>
                    <a:pt x="99927" y="4111"/>
                    <a:pt x="95953" y="3621"/>
                  </a:cubicBezTo>
                  <a:cubicBezTo>
                    <a:pt x="90108" y="2829"/>
                    <a:pt x="86234" y="4041"/>
                    <a:pt x="84063" y="5100"/>
                  </a:cubicBezTo>
                  <a:cubicBezTo>
                    <a:pt x="80289" y="10784"/>
                    <a:pt x="81525" y="5916"/>
                    <a:pt x="80590" y="2399"/>
                  </a:cubicBezTo>
                  <a:cubicBezTo>
                    <a:pt x="80590" y="2305"/>
                    <a:pt x="79554" y="1840"/>
                    <a:pt x="79755" y="1746"/>
                  </a:cubicBezTo>
                  <a:cubicBezTo>
                    <a:pt x="77650" y="1083"/>
                    <a:pt x="74544" y="756"/>
                    <a:pt x="71171" y="524"/>
                  </a:cubicBezTo>
                  <a:cubicBezTo>
                    <a:pt x="63156" y="0"/>
                    <a:pt x="61352" y="5298"/>
                    <a:pt x="61352" y="5298"/>
                  </a:cubicBezTo>
                  <a:cubicBezTo>
                    <a:pt x="61352" y="5298"/>
                    <a:pt x="59749" y="5392"/>
                    <a:pt x="59482" y="5427"/>
                  </a:cubicBezTo>
                  <a:cubicBezTo>
                    <a:pt x="59382" y="5427"/>
                    <a:pt x="59582" y="5322"/>
                    <a:pt x="59582" y="5298"/>
                  </a:cubicBezTo>
                  <a:cubicBezTo>
                    <a:pt x="40345" y="6184"/>
                    <a:pt x="7715" y="16071"/>
                    <a:pt x="7715" y="16071"/>
                  </a:cubicBezTo>
                  <a:lnTo>
                    <a:pt x="18669" y="37441"/>
                  </a:lnTo>
                  <a:lnTo>
                    <a:pt x="22811" y="43684"/>
                  </a:lnTo>
                  <a:cubicBezTo>
                    <a:pt x="16665" y="55609"/>
                    <a:pt x="0" y="91246"/>
                    <a:pt x="13192" y="104289"/>
                  </a:cubicBezTo>
                  <a:cubicBezTo>
                    <a:pt x="29123" y="120000"/>
                    <a:pt x="109613" y="120000"/>
                    <a:pt x="72207" y="43357"/>
                  </a:cubicBezTo>
                  <a:cubicBezTo>
                    <a:pt x="75780" y="42298"/>
                    <a:pt x="87570" y="38920"/>
                    <a:pt x="93682" y="37406"/>
                  </a:cubicBezTo>
                  <a:cubicBezTo>
                    <a:pt x="100662" y="35694"/>
                    <a:pt x="103033" y="26261"/>
                    <a:pt x="103100" y="25504"/>
                  </a:cubicBezTo>
                  <a:cubicBezTo>
                    <a:pt x="98792" y="25865"/>
                    <a:pt x="94350" y="25539"/>
                    <a:pt x="90008" y="24782"/>
                  </a:cubicBezTo>
                  <a:cubicBezTo>
                    <a:pt x="88305" y="24491"/>
                    <a:pt x="90208" y="24351"/>
                    <a:pt x="91444" y="24549"/>
                  </a:cubicBezTo>
                  <a:cubicBezTo>
                    <a:pt x="97255" y="25469"/>
                    <a:pt x="104703" y="25143"/>
                    <a:pt x="108778" y="23105"/>
                  </a:cubicBezTo>
                  <a:cubicBezTo>
                    <a:pt x="111984" y="21498"/>
                    <a:pt x="113487" y="19553"/>
                    <a:pt x="115090" y="17713"/>
                  </a:cubicBezTo>
                  <a:cubicBezTo>
                    <a:pt x="115090" y="17655"/>
                    <a:pt x="115290" y="17620"/>
                    <a:pt x="115357" y="17550"/>
                  </a:cubicBezTo>
                  <a:cubicBezTo>
                    <a:pt x="116326" y="16141"/>
                    <a:pt x="117060" y="14732"/>
                    <a:pt x="117628" y="13474"/>
                  </a:cubicBezTo>
                  <a:cubicBezTo>
                    <a:pt x="120000" y="9177"/>
                    <a:pt x="117829" y="7162"/>
                    <a:pt x="111984" y="6579"/>
                  </a:cubicBezTo>
                  <a:close/>
                </a:path>
              </a:pathLst>
            </a:custGeom>
            <a:solidFill>
              <a:srgbClr val="fdba81"/>
            </a:solidFill>
            <a:ln>
              <a:noFill/>
            </a:ln>
          </p:spPr>
          <p:style>
            <a:lnRef idx="0"/>
            <a:fillRef idx="0"/>
            <a:effectRef idx="0"/>
            <a:fontRef idx="minor"/>
          </p:style>
        </p:sp>
        <p:sp>
          <p:nvSpPr>
            <p:cNvPr id="1166" name="CustomShape 93"/>
            <p:cNvSpPr/>
            <p:nvPr/>
          </p:nvSpPr>
          <p:spPr>
            <a:xfrm>
              <a:off x="8912880" y="1548720"/>
              <a:ext cx="133200" cy="213120"/>
            </a:xfrm>
            <a:custGeom>
              <a:avLst/>
              <a:gdLst/>
              <a:ahLst/>
              <a:rect l="l" t="t" r="r" b="b"/>
              <a:pathLst>
                <a:path w="120000" h="120000">
                  <a:moveTo>
                    <a:pt x="47567" y="64201"/>
                  </a:moveTo>
                  <a:cubicBezTo>
                    <a:pt x="47027" y="64047"/>
                    <a:pt x="46486" y="64047"/>
                    <a:pt x="45765" y="64047"/>
                  </a:cubicBezTo>
                  <a:cubicBezTo>
                    <a:pt x="81351" y="51494"/>
                    <a:pt x="96396" y="25721"/>
                    <a:pt x="92252" y="307"/>
                  </a:cubicBezTo>
                  <a:cubicBezTo>
                    <a:pt x="89279" y="153"/>
                    <a:pt x="90720" y="0"/>
                    <a:pt x="87477" y="307"/>
                  </a:cubicBezTo>
                  <a:cubicBezTo>
                    <a:pt x="87207" y="409"/>
                    <a:pt x="87207" y="717"/>
                    <a:pt x="87207" y="871"/>
                  </a:cubicBezTo>
                  <a:cubicBezTo>
                    <a:pt x="85135" y="31511"/>
                    <a:pt x="64594" y="62920"/>
                    <a:pt x="5045" y="70298"/>
                  </a:cubicBezTo>
                  <a:cubicBezTo>
                    <a:pt x="0" y="70862"/>
                    <a:pt x="2072" y="71989"/>
                    <a:pt x="8918" y="71426"/>
                  </a:cubicBezTo>
                  <a:cubicBezTo>
                    <a:pt x="20360" y="70555"/>
                    <a:pt x="30540" y="68659"/>
                    <a:pt x="39639" y="66097"/>
                  </a:cubicBezTo>
                  <a:cubicBezTo>
                    <a:pt x="39369" y="66507"/>
                    <a:pt x="39639" y="67070"/>
                    <a:pt x="40900" y="67378"/>
                  </a:cubicBezTo>
                  <a:cubicBezTo>
                    <a:pt x="74504" y="76345"/>
                    <a:pt x="114144" y="91972"/>
                    <a:pt x="112162" y="114824"/>
                  </a:cubicBezTo>
                  <a:cubicBezTo>
                    <a:pt x="111891" y="117438"/>
                    <a:pt x="116486" y="120000"/>
                    <a:pt x="116666" y="117694"/>
                  </a:cubicBezTo>
                  <a:cubicBezTo>
                    <a:pt x="120000" y="93970"/>
                    <a:pt x="82162" y="73321"/>
                    <a:pt x="47567" y="64201"/>
                  </a:cubicBezTo>
                  <a:close/>
                </a:path>
              </a:pathLst>
            </a:custGeom>
            <a:solidFill>
              <a:srgbClr val="d7ad7a"/>
            </a:solidFill>
            <a:ln>
              <a:noFill/>
            </a:ln>
          </p:spPr>
          <p:style>
            <a:lnRef idx="0"/>
            <a:fillRef idx="0"/>
            <a:effectRef idx="0"/>
            <a:fontRef idx="minor"/>
          </p:style>
        </p:sp>
        <p:sp>
          <p:nvSpPr>
            <p:cNvPr id="1167" name="CustomShape 94"/>
            <p:cNvSpPr/>
            <p:nvPr/>
          </p:nvSpPr>
          <p:spPr>
            <a:xfrm>
              <a:off x="8987400" y="1521360"/>
              <a:ext cx="96120" cy="178200"/>
            </a:xfrm>
            <a:custGeom>
              <a:avLst/>
              <a:gdLst/>
              <a:ahLst/>
              <a:rect l="l" t="t" r="r" b="b"/>
              <a:pathLst>
                <a:path w="120000" h="120000">
                  <a:moveTo>
                    <a:pt x="103375" y="1529"/>
                  </a:moveTo>
                  <a:cubicBezTo>
                    <a:pt x="111125" y="19826"/>
                    <a:pt x="104125" y="45588"/>
                    <a:pt x="93500" y="63212"/>
                  </a:cubicBezTo>
                  <a:cubicBezTo>
                    <a:pt x="84375" y="78572"/>
                    <a:pt x="56750" y="107761"/>
                    <a:pt x="12750" y="98092"/>
                  </a:cubicBezTo>
                  <a:cubicBezTo>
                    <a:pt x="8125" y="97052"/>
                    <a:pt x="0" y="98092"/>
                    <a:pt x="6750" y="99989"/>
                  </a:cubicBezTo>
                  <a:cubicBezTo>
                    <a:pt x="76875" y="120000"/>
                    <a:pt x="117875" y="54706"/>
                    <a:pt x="120000" y="17623"/>
                  </a:cubicBezTo>
                  <a:cubicBezTo>
                    <a:pt x="115000" y="21050"/>
                    <a:pt x="112500" y="24171"/>
                    <a:pt x="112500" y="24171"/>
                  </a:cubicBezTo>
                  <a:cubicBezTo>
                    <a:pt x="118875" y="11749"/>
                    <a:pt x="114250" y="4467"/>
                    <a:pt x="103750" y="0"/>
                  </a:cubicBezTo>
                  <a:cubicBezTo>
                    <a:pt x="103375" y="489"/>
                    <a:pt x="103000" y="1040"/>
                    <a:pt x="103375" y="1529"/>
                  </a:cubicBezTo>
                  <a:close/>
                </a:path>
              </a:pathLst>
            </a:custGeom>
            <a:solidFill>
              <a:srgbClr val="d7ad7a"/>
            </a:solidFill>
            <a:ln>
              <a:noFill/>
            </a:ln>
          </p:spPr>
          <p:style>
            <a:lnRef idx="0"/>
            <a:fillRef idx="0"/>
            <a:effectRef idx="0"/>
            <a:fontRef idx="minor"/>
          </p:style>
        </p:sp>
        <p:sp>
          <p:nvSpPr>
            <p:cNvPr id="1168" name="CustomShape 95"/>
            <p:cNvSpPr/>
            <p:nvPr/>
          </p:nvSpPr>
          <p:spPr>
            <a:xfrm>
              <a:off x="9064800" y="1551600"/>
              <a:ext cx="81000" cy="140760"/>
            </a:xfrm>
            <a:custGeom>
              <a:avLst/>
              <a:gdLst/>
              <a:ahLst/>
              <a:rect l="l" t="t" r="r" b="b"/>
              <a:pathLst>
                <a:path w="120000" h="120000">
                  <a:moveTo>
                    <a:pt x="11259" y="115661"/>
                  </a:moveTo>
                  <a:cubicBezTo>
                    <a:pt x="0" y="115429"/>
                    <a:pt x="4296" y="118915"/>
                    <a:pt x="13481" y="119147"/>
                  </a:cubicBezTo>
                  <a:cubicBezTo>
                    <a:pt x="69481" y="120000"/>
                    <a:pt x="103703" y="55313"/>
                    <a:pt x="120000" y="11155"/>
                  </a:cubicBezTo>
                  <a:cubicBezTo>
                    <a:pt x="111703" y="14641"/>
                    <a:pt x="106666" y="18825"/>
                    <a:pt x="106666" y="18825"/>
                  </a:cubicBezTo>
                  <a:cubicBezTo>
                    <a:pt x="106666" y="18825"/>
                    <a:pt x="110814" y="8289"/>
                    <a:pt x="107111" y="0"/>
                  </a:cubicBezTo>
                  <a:cubicBezTo>
                    <a:pt x="92888" y="40206"/>
                    <a:pt x="69037" y="116978"/>
                    <a:pt x="11259" y="115661"/>
                  </a:cubicBezTo>
                  <a:close/>
                </a:path>
              </a:pathLst>
            </a:custGeom>
            <a:solidFill>
              <a:srgbClr val="d7ad7a"/>
            </a:solidFill>
            <a:ln>
              <a:noFill/>
            </a:ln>
          </p:spPr>
          <p:style>
            <a:lnRef idx="0"/>
            <a:fillRef idx="0"/>
            <a:effectRef idx="0"/>
            <a:fontRef idx="minor"/>
          </p:style>
        </p:sp>
        <p:sp>
          <p:nvSpPr>
            <p:cNvPr id="1169" name="CustomShape 96"/>
            <p:cNvSpPr/>
            <p:nvPr/>
          </p:nvSpPr>
          <p:spPr>
            <a:xfrm>
              <a:off x="9096840" y="1645560"/>
              <a:ext cx="81000" cy="64440"/>
            </a:xfrm>
            <a:custGeom>
              <a:avLst/>
              <a:gdLst/>
              <a:ahLst/>
              <a:rect l="l" t="t" r="r" b="b"/>
              <a:pathLst>
                <a:path w="120000" h="120000">
                  <a:moveTo>
                    <a:pt x="120000" y="0"/>
                  </a:moveTo>
                  <a:cubicBezTo>
                    <a:pt x="119555" y="504"/>
                    <a:pt x="119259" y="1512"/>
                    <a:pt x="118814" y="2352"/>
                  </a:cubicBezTo>
                  <a:cubicBezTo>
                    <a:pt x="112148" y="29411"/>
                    <a:pt x="105333" y="56974"/>
                    <a:pt x="90814" y="80168"/>
                  </a:cubicBezTo>
                  <a:cubicBezTo>
                    <a:pt x="72740" y="109579"/>
                    <a:pt x="39703" y="114285"/>
                    <a:pt x="13777" y="101008"/>
                  </a:cubicBezTo>
                  <a:cubicBezTo>
                    <a:pt x="8444" y="98151"/>
                    <a:pt x="0" y="100168"/>
                    <a:pt x="7555" y="104369"/>
                  </a:cubicBezTo>
                  <a:cubicBezTo>
                    <a:pt x="26370" y="115294"/>
                    <a:pt x="46370" y="120000"/>
                    <a:pt x="65629" y="114789"/>
                  </a:cubicBezTo>
                  <a:lnTo>
                    <a:pt x="65629" y="113949"/>
                  </a:lnTo>
                  <a:cubicBezTo>
                    <a:pt x="93333" y="103361"/>
                    <a:pt x="109629" y="51764"/>
                    <a:pt x="120000" y="0"/>
                  </a:cubicBezTo>
                  <a:close/>
                </a:path>
              </a:pathLst>
            </a:custGeom>
            <a:solidFill>
              <a:srgbClr val="d7ad7a"/>
            </a:solidFill>
            <a:ln>
              <a:noFill/>
            </a:ln>
          </p:spPr>
          <p:style>
            <a:lnRef idx="0"/>
            <a:fillRef idx="0"/>
            <a:effectRef idx="0"/>
            <a:fontRef idx="minor"/>
          </p:style>
        </p:sp>
        <p:sp>
          <p:nvSpPr>
            <p:cNvPr id="1170" name="CustomShape 97"/>
            <p:cNvSpPr/>
            <p:nvPr/>
          </p:nvSpPr>
          <p:spPr>
            <a:xfrm>
              <a:off x="8956800" y="1545840"/>
              <a:ext cx="55080" cy="43920"/>
            </a:xfrm>
            <a:custGeom>
              <a:avLst/>
              <a:gdLst/>
              <a:ahLst/>
              <a:rect l="l" t="t" r="r" b="b"/>
              <a:pathLst>
                <a:path w="120000" h="120000">
                  <a:moveTo>
                    <a:pt x="0" y="58278"/>
                  </a:moveTo>
                  <a:cubicBezTo>
                    <a:pt x="0" y="58278"/>
                    <a:pt x="18444" y="120000"/>
                    <a:pt x="54032" y="117295"/>
                  </a:cubicBezTo>
                  <a:cubicBezTo>
                    <a:pt x="89403" y="114590"/>
                    <a:pt x="120000" y="25573"/>
                    <a:pt x="107197" y="12540"/>
                  </a:cubicBezTo>
                  <a:cubicBezTo>
                    <a:pt x="94394" y="0"/>
                    <a:pt x="23218" y="43770"/>
                    <a:pt x="0" y="58278"/>
                  </a:cubicBezTo>
                  <a:close/>
                </a:path>
              </a:pathLst>
            </a:custGeom>
            <a:solidFill>
              <a:srgbClr val="e8c499"/>
            </a:solidFill>
            <a:ln>
              <a:noFill/>
            </a:ln>
          </p:spPr>
          <p:style>
            <a:lnRef idx="0"/>
            <a:fillRef idx="0"/>
            <a:effectRef idx="0"/>
            <a:fontRef idx="minor"/>
          </p:style>
        </p:sp>
        <p:sp>
          <p:nvSpPr>
            <p:cNvPr id="1171" name="CustomShape 98"/>
            <p:cNvSpPr/>
            <p:nvPr/>
          </p:nvSpPr>
          <p:spPr>
            <a:xfrm>
              <a:off x="8942040" y="2254680"/>
              <a:ext cx="84600" cy="95400"/>
            </a:xfrm>
            <a:custGeom>
              <a:avLst/>
              <a:gdLst/>
              <a:ahLst/>
              <a:rect l="l" t="t" r="r" b="b"/>
              <a:pathLst>
                <a:path w="120000" h="120000">
                  <a:moveTo>
                    <a:pt x="104028" y="5475"/>
                  </a:moveTo>
                  <a:cubicBezTo>
                    <a:pt x="65724" y="0"/>
                    <a:pt x="37031" y="16653"/>
                    <a:pt x="20636" y="43460"/>
                  </a:cubicBezTo>
                  <a:cubicBezTo>
                    <a:pt x="11448" y="58288"/>
                    <a:pt x="0" y="89429"/>
                    <a:pt x="21060" y="101406"/>
                  </a:cubicBezTo>
                  <a:cubicBezTo>
                    <a:pt x="53851" y="120000"/>
                    <a:pt x="108833" y="75627"/>
                    <a:pt x="79293" y="50532"/>
                  </a:cubicBezTo>
                  <a:cubicBezTo>
                    <a:pt x="72084" y="44372"/>
                    <a:pt x="46643" y="50874"/>
                    <a:pt x="51872" y="60456"/>
                  </a:cubicBezTo>
                  <a:cubicBezTo>
                    <a:pt x="56254" y="68555"/>
                    <a:pt x="58939" y="75627"/>
                    <a:pt x="52579" y="83041"/>
                  </a:cubicBezTo>
                  <a:cubicBezTo>
                    <a:pt x="50176" y="85893"/>
                    <a:pt x="49045" y="86577"/>
                    <a:pt x="45795" y="87832"/>
                  </a:cubicBezTo>
                  <a:lnTo>
                    <a:pt x="46643" y="87832"/>
                  </a:lnTo>
                  <a:lnTo>
                    <a:pt x="45371" y="87832"/>
                  </a:lnTo>
                  <a:cubicBezTo>
                    <a:pt x="45088" y="87832"/>
                    <a:pt x="45088" y="88174"/>
                    <a:pt x="44664" y="88174"/>
                  </a:cubicBezTo>
                  <a:cubicBezTo>
                    <a:pt x="45088" y="88174"/>
                    <a:pt x="45088" y="87832"/>
                    <a:pt x="45371" y="87832"/>
                  </a:cubicBezTo>
                  <a:cubicBezTo>
                    <a:pt x="45088" y="87832"/>
                    <a:pt x="44664" y="87490"/>
                    <a:pt x="43816" y="87262"/>
                  </a:cubicBezTo>
                  <a:cubicBezTo>
                    <a:pt x="34204" y="82699"/>
                    <a:pt x="40565" y="61825"/>
                    <a:pt x="42968" y="54752"/>
                  </a:cubicBezTo>
                  <a:cubicBezTo>
                    <a:pt x="46219" y="45057"/>
                    <a:pt x="53003" y="35703"/>
                    <a:pt x="60918" y="27946"/>
                  </a:cubicBezTo>
                  <a:cubicBezTo>
                    <a:pt x="68975" y="20304"/>
                    <a:pt x="79717" y="19619"/>
                    <a:pt x="91731" y="20532"/>
                  </a:cubicBezTo>
                  <a:cubicBezTo>
                    <a:pt x="102473" y="21901"/>
                    <a:pt x="120000" y="7642"/>
                    <a:pt x="104028" y="5475"/>
                  </a:cubicBezTo>
                  <a:close/>
                </a:path>
              </a:pathLst>
            </a:custGeom>
            <a:solidFill>
              <a:srgbClr val="d7ad7a"/>
            </a:solidFill>
            <a:ln>
              <a:noFill/>
            </a:ln>
          </p:spPr>
          <p:style>
            <a:lnRef idx="0"/>
            <a:fillRef idx="0"/>
            <a:effectRef idx="0"/>
            <a:fontRef idx="minor"/>
          </p:style>
        </p:sp>
        <p:sp>
          <p:nvSpPr>
            <p:cNvPr id="1172" name="CustomShape 99"/>
            <p:cNvSpPr/>
            <p:nvPr/>
          </p:nvSpPr>
          <p:spPr>
            <a:xfrm>
              <a:off x="8974800" y="2324880"/>
              <a:ext cx="360" cy="360"/>
            </a:xfrm>
            <a:custGeom>
              <a:avLst/>
              <a:gdLst/>
              <a:ahLst/>
              <a:rect l="l" t="t" r="r" b="b"/>
              <a:pathLst>
                <a:path w="120000" h="120000">
                  <a:moveTo>
                    <a:pt x="0" y="0"/>
                  </a:moveTo>
                  <a:lnTo>
                    <a:pt x="0" y="0"/>
                  </a:lnTo>
                  <a:lnTo>
                    <a:pt x="0" y="0"/>
                  </a:lnTo>
                  <a:close/>
                </a:path>
              </a:pathLst>
            </a:custGeom>
            <a:solidFill>
              <a:srgbClr val="d7ad7a"/>
            </a:solidFill>
            <a:ln w="9360">
              <a:solidFill>
                <a:srgbClr val="000000"/>
              </a:solidFill>
              <a:round/>
            </a:ln>
          </p:spPr>
          <p:style>
            <a:lnRef idx="0"/>
            <a:fillRef idx="0"/>
            <a:effectRef idx="0"/>
            <a:fontRef idx="minor"/>
          </p:style>
        </p:sp>
        <p:sp>
          <p:nvSpPr>
            <p:cNvPr id="1173" name="CustomShape 100"/>
            <p:cNvSpPr/>
            <p:nvPr/>
          </p:nvSpPr>
          <p:spPr>
            <a:xfrm>
              <a:off x="8974800" y="2324880"/>
              <a:ext cx="360" cy="360"/>
            </a:xfrm>
            <a:custGeom>
              <a:avLst/>
              <a:gdLst/>
              <a:ahLst/>
              <a:rect l="l" t="t" r="r" b="b"/>
              <a:pathLst>
                <a:path w="120000" h="120000">
                  <a:moveTo>
                    <a:pt x="0" y="0"/>
                  </a:moveTo>
                  <a:lnTo>
                    <a:pt x="0" y="0"/>
                  </a:lnTo>
                  <a:lnTo>
                    <a:pt x="0" y="0"/>
                  </a:lnTo>
                  <a:cubicBezTo>
                    <a:pt x="0" y="0"/>
                    <a:pt x="0" y="0"/>
                    <a:pt x="0" y="0"/>
                  </a:cubicBezTo>
                  <a:lnTo>
                    <a:pt x="0" y="0"/>
                  </a:lnTo>
                  <a:close/>
                </a:path>
              </a:pathLst>
            </a:custGeom>
            <a:solidFill>
              <a:srgbClr val="d7ad7a"/>
            </a:solidFill>
            <a:ln>
              <a:noFill/>
            </a:ln>
          </p:spPr>
          <p:style>
            <a:lnRef idx="0"/>
            <a:fillRef idx="0"/>
            <a:effectRef idx="0"/>
            <a:fontRef idx="minor"/>
          </p:style>
        </p:sp>
        <p:sp>
          <p:nvSpPr>
            <p:cNvPr id="1174" name="CustomShape 101"/>
            <p:cNvSpPr/>
            <p:nvPr/>
          </p:nvSpPr>
          <p:spPr>
            <a:xfrm>
              <a:off x="8275680" y="1984680"/>
              <a:ext cx="30600" cy="841320"/>
            </a:xfrm>
            <a:prstGeom prst="rect">
              <a:avLst/>
            </a:prstGeom>
            <a:solidFill>
              <a:srgbClr val="2698ce"/>
            </a:solidFill>
            <a:ln>
              <a:noFill/>
            </a:ln>
          </p:spPr>
          <p:style>
            <a:lnRef idx="0"/>
            <a:fillRef idx="0"/>
            <a:effectRef idx="0"/>
            <a:fontRef idx="minor"/>
          </p:style>
        </p:sp>
        <p:sp>
          <p:nvSpPr>
            <p:cNvPr id="1175" name="CustomShape 102"/>
            <p:cNvSpPr/>
            <p:nvPr/>
          </p:nvSpPr>
          <p:spPr>
            <a:xfrm>
              <a:off x="8755920" y="880920"/>
              <a:ext cx="479520" cy="470880"/>
            </a:xfrm>
            <a:custGeom>
              <a:avLst/>
              <a:gdLst/>
              <a:ahLst/>
              <a:rect l="l" t="t" r="r" b="b"/>
              <a:pathLst>
                <a:path w="120000" h="120000">
                  <a:moveTo>
                    <a:pt x="120000" y="55580"/>
                  </a:moveTo>
                  <a:cubicBezTo>
                    <a:pt x="120000" y="24867"/>
                    <a:pt x="93130" y="0"/>
                    <a:pt x="60000" y="0"/>
                  </a:cubicBezTo>
                  <a:cubicBezTo>
                    <a:pt x="26844" y="0"/>
                    <a:pt x="0" y="24867"/>
                    <a:pt x="0" y="55580"/>
                  </a:cubicBezTo>
                  <a:cubicBezTo>
                    <a:pt x="0" y="61473"/>
                    <a:pt x="976" y="67179"/>
                    <a:pt x="2804" y="72538"/>
                  </a:cubicBezTo>
                  <a:cubicBezTo>
                    <a:pt x="12295" y="102323"/>
                    <a:pt x="8814" y="120000"/>
                    <a:pt x="8814" y="120000"/>
                  </a:cubicBezTo>
                  <a:cubicBezTo>
                    <a:pt x="41894" y="118097"/>
                    <a:pt x="65083" y="114896"/>
                    <a:pt x="82387" y="107102"/>
                  </a:cubicBezTo>
                  <a:cubicBezTo>
                    <a:pt x="104524" y="98913"/>
                    <a:pt x="120000" y="78963"/>
                    <a:pt x="120000" y="55580"/>
                  </a:cubicBezTo>
                  <a:close/>
                </a:path>
              </a:pathLst>
            </a:custGeom>
            <a:solidFill>
              <a:srgbClr val="d9d9d9"/>
            </a:solidFill>
            <a:ln>
              <a:noFill/>
            </a:ln>
          </p:spPr>
          <p:style>
            <a:lnRef idx="0"/>
            <a:fillRef idx="0"/>
            <a:effectRef idx="0"/>
            <a:fontRef idx="minor"/>
          </p:style>
        </p:sp>
        <p:sp>
          <p:nvSpPr>
            <p:cNvPr id="1176" name="CustomShape 103"/>
            <p:cNvSpPr/>
            <p:nvPr/>
          </p:nvSpPr>
          <p:spPr>
            <a:xfrm>
              <a:off x="8890200" y="1261440"/>
              <a:ext cx="65880" cy="29160"/>
            </a:xfrm>
            <a:custGeom>
              <a:avLst/>
              <a:gdLst/>
              <a:ahLst/>
              <a:rect l="l" t="t" r="r" b="b"/>
              <a:pathLst>
                <a:path w="120000" h="120000">
                  <a:moveTo>
                    <a:pt x="117435" y="94074"/>
                  </a:moveTo>
                  <a:cubicBezTo>
                    <a:pt x="114870" y="110740"/>
                    <a:pt x="105526" y="120000"/>
                    <a:pt x="96732" y="114814"/>
                  </a:cubicBezTo>
                  <a:lnTo>
                    <a:pt x="13923" y="65555"/>
                  </a:lnTo>
                  <a:cubicBezTo>
                    <a:pt x="5129" y="60370"/>
                    <a:pt x="0" y="42592"/>
                    <a:pt x="2015" y="25925"/>
                  </a:cubicBezTo>
                  <a:lnTo>
                    <a:pt x="2015" y="25925"/>
                  </a:lnTo>
                  <a:cubicBezTo>
                    <a:pt x="4580" y="9259"/>
                    <a:pt x="13923" y="0"/>
                    <a:pt x="22717" y="5185"/>
                  </a:cubicBezTo>
                  <a:lnTo>
                    <a:pt x="105526" y="54074"/>
                  </a:lnTo>
                  <a:cubicBezTo>
                    <a:pt x="114320" y="58518"/>
                    <a:pt x="120000" y="77407"/>
                    <a:pt x="117435" y="94074"/>
                  </a:cubicBezTo>
                  <a:lnTo>
                    <a:pt x="117435" y="94074"/>
                  </a:lnTo>
                  <a:close/>
                </a:path>
              </a:pathLst>
            </a:custGeom>
            <a:solidFill>
              <a:srgbClr val="ffd966"/>
            </a:solidFill>
            <a:ln>
              <a:noFill/>
            </a:ln>
          </p:spPr>
          <p:style>
            <a:lnRef idx="0"/>
            <a:fillRef idx="0"/>
            <a:effectRef idx="0"/>
            <a:fontRef idx="minor"/>
          </p:style>
        </p:sp>
        <p:sp>
          <p:nvSpPr>
            <p:cNvPr id="1177" name="CustomShape 104"/>
            <p:cNvSpPr/>
            <p:nvPr/>
          </p:nvSpPr>
          <p:spPr>
            <a:xfrm>
              <a:off x="8880480" y="1250640"/>
              <a:ext cx="93600" cy="33840"/>
            </a:xfrm>
            <a:custGeom>
              <a:avLst/>
              <a:gdLst/>
              <a:ahLst/>
              <a:rect l="l" t="t" r="r" b="b"/>
              <a:pathLst>
                <a:path w="120000" h="120000">
                  <a:moveTo>
                    <a:pt x="11330" y="55851"/>
                  </a:moveTo>
                  <a:lnTo>
                    <a:pt x="98497" y="120000"/>
                  </a:lnTo>
                  <a:cubicBezTo>
                    <a:pt x="99914" y="118085"/>
                    <a:pt x="102875" y="114574"/>
                    <a:pt x="107639" y="107234"/>
                  </a:cubicBezTo>
                  <a:cubicBezTo>
                    <a:pt x="114077" y="98297"/>
                    <a:pt x="117811" y="92872"/>
                    <a:pt x="120000" y="87446"/>
                  </a:cubicBezTo>
                  <a:lnTo>
                    <a:pt x="0" y="0"/>
                  </a:lnTo>
                  <a:cubicBezTo>
                    <a:pt x="0" y="1914"/>
                    <a:pt x="0" y="2872"/>
                    <a:pt x="386" y="4468"/>
                  </a:cubicBezTo>
                  <a:cubicBezTo>
                    <a:pt x="1416" y="9255"/>
                    <a:pt x="9527" y="45957"/>
                    <a:pt x="11330" y="55851"/>
                  </a:cubicBezTo>
                  <a:close/>
                </a:path>
              </a:pathLst>
            </a:custGeom>
            <a:solidFill>
              <a:srgbClr val="ffd966"/>
            </a:solidFill>
            <a:ln>
              <a:noFill/>
            </a:ln>
          </p:spPr>
          <p:style>
            <a:lnRef idx="0"/>
            <a:fillRef idx="0"/>
            <a:effectRef idx="0"/>
            <a:fontRef idx="minor"/>
          </p:style>
        </p:sp>
        <p:sp>
          <p:nvSpPr>
            <p:cNvPr id="1178" name="CustomShape 105"/>
            <p:cNvSpPr/>
            <p:nvPr/>
          </p:nvSpPr>
          <p:spPr>
            <a:xfrm>
              <a:off x="8889120" y="1208520"/>
              <a:ext cx="100800" cy="33840"/>
            </a:xfrm>
            <a:custGeom>
              <a:avLst/>
              <a:gdLst/>
              <a:ahLst/>
              <a:rect l="l" t="t" r="r" b="b"/>
              <a:pathLst>
                <a:path w="120000" h="120000">
                  <a:moveTo>
                    <a:pt x="119052" y="106771"/>
                  </a:moveTo>
                  <a:cubicBezTo>
                    <a:pt x="117986" y="114960"/>
                    <a:pt x="115024" y="120000"/>
                    <a:pt x="112300" y="117480"/>
                  </a:cubicBezTo>
                  <a:lnTo>
                    <a:pt x="4383" y="32125"/>
                  </a:lnTo>
                  <a:cubicBezTo>
                    <a:pt x="1658" y="30236"/>
                    <a:pt x="0" y="21417"/>
                    <a:pt x="947" y="13543"/>
                  </a:cubicBezTo>
                  <a:lnTo>
                    <a:pt x="947" y="13543"/>
                  </a:lnTo>
                  <a:cubicBezTo>
                    <a:pt x="2013" y="5354"/>
                    <a:pt x="4975" y="0"/>
                    <a:pt x="7699" y="2834"/>
                  </a:cubicBezTo>
                  <a:lnTo>
                    <a:pt x="115616" y="88188"/>
                  </a:lnTo>
                  <a:cubicBezTo>
                    <a:pt x="118696" y="90078"/>
                    <a:pt x="120000" y="97952"/>
                    <a:pt x="119052" y="106771"/>
                  </a:cubicBezTo>
                  <a:lnTo>
                    <a:pt x="119052" y="106771"/>
                  </a:lnTo>
                  <a:close/>
                </a:path>
              </a:pathLst>
            </a:custGeom>
            <a:solidFill>
              <a:srgbClr val="ffd966"/>
            </a:solidFill>
            <a:ln>
              <a:noFill/>
            </a:ln>
          </p:spPr>
          <p:style>
            <a:lnRef idx="0"/>
            <a:fillRef idx="0"/>
            <a:effectRef idx="0"/>
            <a:fontRef idx="minor"/>
          </p:style>
        </p:sp>
        <p:sp>
          <p:nvSpPr>
            <p:cNvPr id="1179" name="CustomShape 106"/>
            <p:cNvSpPr/>
            <p:nvPr/>
          </p:nvSpPr>
          <p:spPr>
            <a:xfrm>
              <a:off x="8885160" y="1220760"/>
              <a:ext cx="101520" cy="34560"/>
            </a:xfrm>
            <a:custGeom>
              <a:avLst/>
              <a:gdLst/>
              <a:ahLst/>
              <a:rect l="l" t="t" r="r" b="b"/>
              <a:pathLst>
                <a:path w="120000" h="120000">
                  <a:moveTo>
                    <a:pt x="118934" y="106456"/>
                  </a:moveTo>
                  <a:cubicBezTo>
                    <a:pt x="117988" y="114645"/>
                    <a:pt x="114911" y="120000"/>
                    <a:pt x="112307" y="117165"/>
                  </a:cubicBezTo>
                  <a:lnTo>
                    <a:pt x="4378" y="31811"/>
                  </a:lnTo>
                  <a:cubicBezTo>
                    <a:pt x="1656" y="30236"/>
                    <a:pt x="0" y="21102"/>
                    <a:pt x="1065" y="13228"/>
                  </a:cubicBezTo>
                  <a:lnTo>
                    <a:pt x="1065" y="13228"/>
                  </a:lnTo>
                  <a:cubicBezTo>
                    <a:pt x="2011" y="5354"/>
                    <a:pt x="5088" y="0"/>
                    <a:pt x="7692" y="2519"/>
                  </a:cubicBezTo>
                  <a:lnTo>
                    <a:pt x="115621" y="87874"/>
                  </a:lnTo>
                  <a:cubicBezTo>
                    <a:pt x="118224" y="89763"/>
                    <a:pt x="120000" y="98582"/>
                    <a:pt x="118934" y="106456"/>
                  </a:cubicBezTo>
                  <a:lnTo>
                    <a:pt x="118934" y="106456"/>
                  </a:lnTo>
                  <a:close/>
                </a:path>
              </a:pathLst>
            </a:custGeom>
            <a:solidFill>
              <a:srgbClr val="ffd966"/>
            </a:solidFill>
            <a:ln>
              <a:noFill/>
            </a:ln>
          </p:spPr>
          <p:style>
            <a:lnRef idx="0"/>
            <a:fillRef idx="0"/>
            <a:effectRef idx="0"/>
            <a:fontRef idx="minor"/>
          </p:style>
        </p:sp>
        <p:sp>
          <p:nvSpPr>
            <p:cNvPr id="1180" name="CustomShape 107"/>
            <p:cNvSpPr/>
            <p:nvPr/>
          </p:nvSpPr>
          <p:spPr>
            <a:xfrm>
              <a:off x="8880840" y="1233720"/>
              <a:ext cx="101520" cy="34560"/>
            </a:xfrm>
            <a:custGeom>
              <a:avLst/>
              <a:gdLst/>
              <a:ahLst/>
              <a:rect l="l" t="t" r="r" b="b"/>
              <a:pathLst>
                <a:path w="120000" h="120000">
                  <a:moveTo>
                    <a:pt x="119052" y="106771"/>
                  </a:moveTo>
                  <a:cubicBezTo>
                    <a:pt x="117986" y="114645"/>
                    <a:pt x="115024" y="120000"/>
                    <a:pt x="112300" y="117165"/>
                  </a:cubicBezTo>
                  <a:lnTo>
                    <a:pt x="4383" y="31811"/>
                  </a:lnTo>
                  <a:cubicBezTo>
                    <a:pt x="1658" y="30236"/>
                    <a:pt x="0" y="21417"/>
                    <a:pt x="947" y="13228"/>
                  </a:cubicBezTo>
                  <a:lnTo>
                    <a:pt x="947" y="13228"/>
                  </a:lnTo>
                  <a:cubicBezTo>
                    <a:pt x="2013" y="5354"/>
                    <a:pt x="4975" y="0"/>
                    <a:pt x="7699" y="2519"/>
                  </a:cubicBezTo>
                  <a:lnTo>
                    <a:pt x="115735" y="87874"/>
                  </a:lnTo>
                  <a:cubicBezTo>
                    <a:pt x="118341" y="89763"/>
                    <a:pt x="120000" y="98582"/>
                    <a:pt x="119052" y="106771"/>
                  </a:cubicBezTo>
                  <a:lnTo>
                    <a:pt x="119052" y="106771"/>
                  </a:lnTo>
                  <a:close/>
                </a:path>
              </a:pathLst>
            </a:custGeom>
            <a:solidFill>
              <a:srgbClr val="ffd966"/>
            </a:solidFill>
            <a:ln>
              <a:noFill/>
            </a:ln>
          </p:spPr>
          <p:style>
            <a:lnRef idx="0"/>
            <a:fillRef idx="0"/>
            <a:effectRef idx="0"/>
            <a:fontRef idx="minor"/>
          </p:style>
        </p:sp>
        <p:sp>
          <p:nvSpPr>
            <p:cNvPr id="1181" name="CustomShape 108"/>
            <p:cNvSpPr/>
            <p:nvPr/>
          </p:nvSpPr>
          <p:spPr>
            <a:xfrm>
              <a:off x="8877600" y="1245240"/>
              <a:ext cx="100440" cy="30960"/>
            </a:xfrm>
            <a:custGeom>
              <a:avLst/>
              <a:gdLst/>
              <a:ahLst/>
              <a:rect l="l" t="t" r="r" b="b"/>
              <a:pathLst>
                <a:path w="120000" h="120000">
                  <a:moveTo>
                    <a:pt x="119281" y="111279"/>
                  </a:moveTo>
                  <a:cubicBezTo>
                    <a:pt x="118682" y="117209"/>
                    <a:pt x="115928" y="120000"/>
                    <a:pt x="113173" y="117209"/>
                  </a:cubicBezTo>
                  <a:lnTo>
                    <a:pt x="4670" y="23720"/>
                  </a:lnTo>
                  <a:cubicBezTo>
                    <a:pt x="2035" y="21627"/>
                    <a:pt x="0" y="14651"/>
                    <a:pt x="718" y="8720"/>
                  </a:cubicBezTo>
                  <a:lnTo>
                    <a:pt x="718" y="8720"/>
                  </a:lnTo>
                  <a:cubicBezTo>
                    <a:pt x="1317" y="3139"/>
                    <a:pt x="4071" y="0"/>
                    <a:pt x="6706" y="3139"/>
                  </a:cubicBezTo>
                  <a:lnTo>
                    <a:pt x="115209" y="96627"/>
                  </a:lnTo>
                  <a:cubicBezTo>
                    <a:pt x="118323" y="99418"/>
                    <a:pt x="120000" y="105348"/>
                    <a:pt x="119281" y="111279"/>
                  </a:cubicBezTo>
                  <a:lnTo>
                    <a:pt x="119281" y="111279"/>
                  </a:lnTo>
                  <a:close/>
                </a:path>
              </a:pathLst>
            </a:custGeom>
            <a:solidFill>
              <a:srgbClr val="ffd966"/>
            </a:solidFill>
            <a:ln>
              <a:noFill/>
            </a:ln>
          </p:spPr>
          <p:style>
            <a:lnRef idx="0"/>
            <a:fillRef idx="0"/>
            <a:effectRef idx="0"/>
            <a:fontRef idx="minor"/>
          </p:style>
        </p:sp>
        <p:sp>
          <p:nvSpPr>
            <p:cNvPr id="1182" name="CustomShape 109"/>
            <p:cNvSpPr/>
            <p:nvPr/>
          </p:nvSpPr>
          <p:spPr>
            <a:xfrm>
              <a:off x="8893080" y="1195560"/>
              <a:ext cx="102240" cy="34560"/>
            </a:xfrm>
            <a:custGeom>
              <a:avLst/>
              <a:gdLst/>
              <a:ahLst/>
              <a:rect l="l" t="t" r="r" b="b"/>
              <a:pathLst>
                <a:path w="120000" h="120000">
                  <a:moveTo>
                    <a:pt x="118948" y="106875"/>
                  </a:moveTo>
                  <a:cubicBezTo>
                    <a:pt x="118013" y="114687"/>
                    <a:pt x="115092" y="120000"/>
                    <a:pt x="112405" y="117500"/>
                  </a:cubicBezTo>
                  <a:lnTo>
                    <a:pt x="4206" y="31875"/>
                  </a:lnTo>
                  <a:cubicBezTo>
                    <a:pt x="1635" y="30000"/>
                    <a:pt x="0" y="21250"/>
                    <a:pt x="934" y="13437"/>
                  </a:cubicBezTo>
                  <a:lnTo>
                    <a:pt x="934" y="13437"/>
                  </a:lnTo>
                  <a:cubicBezTo>
                    <a:pt x="1869" y="5312"/>
                    <a:pt x="4907" y="0"/>
                    <a:pt x="7478" y="2812"/>
                  </a:cubicBezTo>
                  <a:lnTo>
                    <a:pt x="115676" y="88437"/>
                  </a:lnTo>
                  <a:cubicBezTo>
                    <a:pt x="118364" y="90000"/>
                    <a:pt x="120000" y="98750"/>
                    <a:pt x="118948" y="106875"/>
                  </a:cubicBezTo>
                  <a:lnTo>
                    <a:pt x="118948" y="106875"/>
                  </a:lnTo>
                  <a:close/>
                </a:path>
              </a:pathLst>
            </a:custGeom>
            <a:solidFill>
              <a:srgbClr val="ffd966"/>
            </a:solidFill>
            <a:ln>
              <a:noFill/>
            </a:ln>
          </p:spPr>
          <p:style>
            <a:lnRef idx="0"/>
            <a:fillRef idx="0"/>
            <a:effectRef idx="0"/>
            <a:fontRef idx="minor"/>
          </p:style>
        </p:sp>
        <p:sp>
          <p:nvSpPr>
            <p:cNvPr id="1183" name="CustomShape 110"/>
            <p:cNvSpPr/>
            <p:nvPr/>
          </p:nvSpPr>
          <p:spPr>
            <a:xfrm>
              <a:off x="8895960" y="940320"/>
              <a:ext cx="210240" cy="251640"/>
            </a:xfrm>
            <a:custGeom>
              <a:avLst/>
              <a:gdLst/>
              <a:ahLst/>
              <a:rect l="l" t="t" r="r" b="b"/>
              <a:pathLst>
                <a:path w="120000" h="120000">
                  <a:moveTo>
                    <a:pt x="76348" y="3684"/>
                  </a:moveTo>
                  <a:lnTo>
                    <a:pt x="72182" y="2687"/>
                  </a:lnTo>
                  <a:cubicBezTo>
                    <a:pt x="57974" y="0"/>
                    <a:pt x="44450" y="1213"/>
                    <a:pt x="31269" y="6849"/>
                  </a:cubicBezTo>
                  <a:cubicBezTo>
                    <a:pt x="25962" y="9060"/>
                    <a:pt x="20313" y="11618"/>
                    <a:pt x="15634" y="15780"/>
                  </a:cubicBezTo>
                  <a:cubicBezTo>
                    <a:pt x="10499" y="20289"/>
                    <a:pt x="6790" y="25187"/>
                    <a:pt x="4222" y="31083"/>
                  </a:cubicBezTo>
                  <a:lnTo>
                    <a:pt x="3081" y="33988"/>
                  </a:lnTo>
                  <a:cubicBezTo>
                    <a:pt x="684" y="41835"/>
                    <a:pt x="0" y="48208"/>
                    <a:pt x="1141" y="53843"/>
                  </a:cubicBezTo>
                  <a:cubicBezTo>
                    <a:pt x="2282" y="59436"/>
                    <a:pt x="3880" y="64942"/>
                    <a:pt x="5477" y="70231"/>
                  </a:cubicBezTo>
                  <a:lnTo>
                    <a:pt x="6162" y="72442"/>
                  </a:lnTo>
                  <a:cubicBezTo>
                    <a:pt x="6447" y="73656"/>
                    <a:pt x="6961" y="74869"/>
                    <a:pt x="7246" y="76083"/>
                  </a:cubicBezTo>
                  <a:cubicBezTo>
                    <a:pt x="8901" y="81112"/>
                    <a:pt x="10841" y="86748"/>
                    <a:pt x="10499" y="92861"/>
                  </a:cubicBezTo>
                  <a:cubicBezTo>
                    <a:pt x="10328" y="95419"/>
                    <a:pt x="9700" y="98106"/>
                    <a:pt x="9186" y="100708"/>
                  </a:cubicBezTo>
                  <a:cubicBezTo>
                    <a:pt x="8901" y="102052"/>
                    <a:pt x="8559" y="103265"/>
                    <a:pt x="8388" y="104609"/>
                  </a:cubicBezTo>
                  <a:cubicBezTo>
                    <a:pt x="8102" y="106213"/>
                    <a:pt x="9015" y="108034"/>
                    <a:pt x="10328" y="109725"/>
                  </a:cubicBezTo>
                  <a:cubicBezTo>
                    <a:pt x="15805" y="110852"/>
                    <a:pt x="21740" y="112066"/>
                    <a:pt x="28701" y="113670"/>
                  </a:cubicBezTo>
                  <a:cubicBezTo>
                    <a:pt x="33209" y="114624"/>
                    <a:pt x="37888" y="115751"/>
                    <a:pt x="42396" y="116835"/>
                  </a:cubicBezTo>
                  <a:cubicBezTo>
                    <a:pt x="46904" y="117962"/>
                    <a:pt x="51583" y="118916"/>
                    <a:pt x="56091" y="120000"/>
                  </a:cubicBezTo>
                  <a:cubicBezTo>
                    <a:pt x="58487" y="118569"/>
                    <a:pt x="60427" y="115361"/>
                    <a:pt x="62368" y="112326"/>
                  </a:cubicBezTo>
                  <a:cubicBezTo>
                    <a:pt x="63794" y="109855"/>
                    <a:pt x="65392" y="107427"/>
                    <a:pt x="67332" y="105216"/>
                  </a:cubicBezTo>
                  <a:cubicBezTo>
                    <a:pt x="71669" y="100578"/>
                    <a:pt x="76975" y="96416"/>
                    <a:pt x="81825" y="92861"/>
                  </a:cubicBezTo>
                  <a:cubicBezTo>
                    <a:pt x="82967" y="91994"/>
                    <a:pt x="84108" y="91040"/>
                    <a:pt x="85192" y="90173"/>
                  </a:cubicBezTo>
                  <a:lnTo>
                    <a:pt x="89871" y="86618"/>
                  </a:lnTo>
                  <a:cubicBezTo>
                    <a:pt x="100199" y="78771"/>
                    <a:pt x="109843" y="71445"/>
                    <a:pt x="115663" y="58959"/>
                  </a:cubicBezTo>
                  <a:lnTo>
                    <a:pt x="115948" y="57875"/>
                  </a:lnTo>
                  <a:cubicBezTo>
                    <a:pt x="120000" y="46127"/>
                    <a:pt x="118402" y="35245"/>
                    <a:pt x="110984" y="24841"/>
                  </a:cubicBezTo>
                  <a:cubicBezTo>
                    <a:pt x="104079" y="15043"/>
                    <a:pt x="92439" y="7933"/>
                    <a:pt x="76348" y="3684"/>
                  </a:cubicBezTo>
                  <a:close/>
                </a:path>
              </a:pathLst>
            </a:custGeom>
            <a:solidFill>
              <a:srgbClr val="f18d87"/>
            </a:solidFill>
            <a:ln>
              <a:noFill/>
            </a:ln>
          </p:spPr>
          <p:style>
            <a:lnRef idx="0"/>
            <a:fillRef idx="0"/>
            <a:effectRef idx="0"/>
            <a:fontRef idx="minor"/>
          </p:style>
        </p:sp>
        <p:sp>
          <p:nvSpPr>
            <p:cNvPr id="1184" name="CustomShape 111"/>
            <p:cNvSpPr/>
            <p:nvPr/>
          </p:nvSpPr>
          <p:spPr>
            <a:xfrm>
              <a:off x="8895960" y="940320"/>
              <a:ext cx="210240" cy="251640"/>
            </a:xfrm>
            <a:custGeom>
              <a:avLst/>
              <a:gdLst/>
              <a:ahLst/>
              <a:rect l="l" t="t" r="r" b="b"/>
              <a:pathLst>
                <a:path w="120000" h="120000">
                  <a:moveTo>
                    <a:pt x="110984" y="24710"/>
                  </a:moveTo>
                  <a:cubicBezTo>
                    <a:pt x="104079" y="15043"/>
                    <a:pt x="92439" y="8063"/>
                    <a:pt x="76348" y="3684"/>
                  </a:cubicBezTo>
                  <a:lnTo>
                    <a:pt x="72182" y="2687"/>
                  </a:lnTo>
                  <a:cubicBezTo>
                    <a:pt x="57974" y="0"/>
                    <a:pt x="44621" y="1213"/>
                    <a:pt x="31269" y="6849"/>
                  </a:cubicBezTo>
                  <a:cubicBezTo>
                    <a:pt x="25962" y="9060"/>
                    <a:pt x="20313" y="11618"/>
                    <a:pt x="15634" y="15780"/>
                  </a:cubicBezTo>
                  <a:cubicBezTo>
                    <a:pt x="10499" y="20289"/>
                    <a:pt x="6790" y="25187"/>
                    <a:pt x="4222" y="31083"/>
                  </a:cubicBezTo>
                  <a:lnTo>
                    <a:pt x="3081" y="33988"/>
                  </a:lnTo>
                  <a:cubicBezTo>
                    <a:pt x="684" y="41835"/>
                    <a:pt x="0" y="48208"/>
                    <a:pt x="1141" y="53843"/>
                  </a:cubicBezTo>
                  <a:cubicBezTo>
                    <a:pt x="2282" y="59436"/>
                    <a:pt x="3880" y="64942"/>
                    <a:pt x="5477" y="70231"/>
                  </a:cubicBezTo>
                  <a:lnTo>
                    <a:pt x="6162" y="72442"/>
                  </a:lnTo>
                  <a:cubicBezTo>
                    <a:pt x="6447" y="73656"/>
                    <a:pt x="6961" y="74869"/>
                    <a:pt x="7246" y="76083"/>
                  </a:cubicBezTo>
                  <a:cubicBezTo>
                    <a:pt x="8901" y="81112"/>
                    <a:pt x="10841" y="86748"/>
                    <a:pt x="10499" y="92861"/>
                  </a:cubicBezTo>
                  <a:cubicBezTo>
                    <a:pt x="10328" y="95419"/>
                    <a:pt x="9700" y="98106"/>
                    <a:pt x="9186" y="100708"/>
                  </a:cubicBezTo>
                  <a:cubicBezTo>
                    <a:pt x="8901" y="102052"/>
                    <a:pt x="8559" y="103265"/>
                    <a:pt x="8388" y="104609"/>
                  </a:cubicBezTo>
                  <a:cubicBezTo>
                    <a:pt x="8102" y="106213"/>
                    <a:pt x="9015" y="108034"/>
                    <a:pt x="10328" y="109725"/>
                  </a:cubicBezTo>
                  <a:cubicBezTo>
                    <a:pt x="15805" y="110852"/>
                    <a:pt x="21740" y="112066"/>
                    <a:pt x="28701" y="113670"/>
                  </a:cubicBezTo>
                  <a:cubicBezTo>
                    <a:pt x="33209" y="114624"/>
                    <a:pt x="37888" y="115751"/>
                    <a:pt x="42396" y="116835"/>
                  </a:cubicBezTo>
                  <a:cubicBezTo>
                    <a:pt x="46904" y="117962"/>
                    <a:pt x="51583" y="118916"/>
                    <a:pt x="56091" y="120000"/>
                  </a:cubicBezTo>
                  <a:cubicBezTo>
                    <a:pt x="58487" y="118569"/>
                    <a:pt x="60427" y="115361"/>
                    <a:pt x="62368" y="112326"/>
                  </a:cubicBezTo>
                  <a:cubicBezTo>
                    <a:pt x="63794" y="109855"/>
                    <a:pt x="65392" y="107427"/>
                    <a:pt x="67332" y="105216"/>
                  </a:cubicBezTo>
                  <a:cubicBezTo>
                    <a:pt x="71669" y="100578"/>
                    <a:pt x="76975" y="96416"/>
                    <a:pt x="81825" y="92861"/>
                  </a:cubicBezTo>
                  <a:cubicBezTo>
                    <a:pt x="82967" y="91994"/>
                    <a:pt x="84108" y="91040"/>
                    <a:pt x="85192" y="90173"/>
                  </a:cubicBezTo>
                  <a:lnTo>
                    <a:pt x="89871" y="86618"/>
                  </a:lnTo>
                  <a:cubicBezTo>
                    <a:pt x="100199" y="78771"/>
                    <a:pt x="109843" y="71445"/>
                    <a:pt x="115663" y="58959"/>
                  </a:cubicBezTo>
                  <a:lnTo>
                    <a:pt x="116119" y="57875"/>
                  </a:lnTo>
                  <a:cubicBezTo>
                    <a:pt x="120000" y="45997"/>
                    <a:pt x="118402" y="35115"/>
                    <a:pt x="110984" y="24710"/>
                  </a:cubicBezTo>
                  <a:close/>
                </a:path>
              </a:pathLst>
            </a:custGeom>
            <a:solidFill>
              <a:srgbClr val="e83e33"/>
            </a:solidFill>
            <a:ln>
              <a:noFill/>
            </a:ln>
          </p:spPr>
          <p:style>
            <a:lnRef idx="0"/>
            <a:fillRef idx="0"/>
            <a:effectRef idx="0"/>
            <a:fontRef idx="minor"/>
          </p:style>
        </p:sp>
        <p:sp>
          <p:nvSpPr>
            <p:cNvPr id="1185" name="CustomShape 112"/>
            <p:cNvSpPr/>
            <p:nvPr/>
          </p:nvSpPr>
          <p:spPr>
            <a:xfrm>
              <a:off x="8895960" y="939960"/>
              <a:ext cx="210240" cy="251640"/>
            </a:xfrm>
            <a:custGeom>
              <a:avLst/>
              <a:gdLst/>
              <a:ahLst/>
              <a:rect l="l" t="t" r="r" b="b"/>
              <a:pathLst>
                <a:path w="120000" h="120000">
                  <a:moveTo>
                    <a:pt x="89871" y="86587"/>
                  </a:moveTo>
                  <a:lnTo>
                    <a:pt x="85192" y="90140"/>
                  </a:lnTo>
                  <a:cubicBezTo>
                    <a:pt x="84108" y="91007"/>
                    <a:pt x="82967" y="91874"/>
                    <a:pt x="81825" y="92827"/>
                  </a:cubicBezTo>
                  <a:cubicBezTo>
                    <a:pt x="77146" y="96511"/>
                    <a:pt x="71669" y="100541"/>
                    <a:pt x="67332" y="105178"/>
                  </a:cubicBezTo>
                  <a:cubicBezTo>
                    <a:pt x="65392" y="107388"/>
                    <a:pt x="63794" y="109859"/>
                    <a:pt x="62368" y="112286"/>
                  </a:cubicBezTo>
                  <a:cubicBezTo>
                    <a:pt x="60427" y="115449"/>
                    <a:pt x="58487" y="118656"/>
                    <a:pt x="56091" y="120000"/>
                  </a:cubicBezTo>
                  <a:cubicBezTo>
                    <a:pt x="51412" y="118873"/>
                    <a:pt x="46904" y="117919"/>
                    <a:pt x="42396" y="116793"/>
                  </a:cubicBezTo>
                  <a:cubicBezTo>
                    <a:pt x="37717" y="115709"/>
                    <a:pt x="33209" y="114712"/>
                    <a:pt x="28701" y="113629"/>
                  </a:cubicBezTo>
                  <a:cubicBezTo>
                    <a:pt x="21740" y="112026"/>
                    <a:pt x="15805" y="110812"/>
                    <a:pt x="10328" y="109729"/>
                  </a:cubicBezTo>
                  <a:cubicBezTo>
                    <a:pt x="9015" y="107995"/>
                    <a:pt x="8216" y="106175"/>
                    <a:pt x="8388" y="104572"/>
                  </a:cubicBezTo>
                  <a:cubicBezTo>
                    <a:pt x="8559" y="103358"/>
                    <a:pt x="8901" y="102015"/>
                    <a:pt x="9186" y="100671"/>
                  </a:cubicBezTo>
                  <a:cubicBezTo>
                    <a:pt x="9871" y="98114"/>
                    <a:pt x="10328" y="95427"/>
                    <a:pt x="10499" y="92827"/>
                  </a:cubicBezTo>
                  <a:cubicBezTo>
                    <a:pt x="10841" y="86717"/>
                    <a:pt x="8901" y="81083"/>
                    <a:pt x="7246" y="76099"/>
                  </a:cubicBezTo>
                  <a:cubicBezTo>
                    <a:pt x="6961" y="74842"/>
                    <a:pt x="6447" y="73629"/>
                    <a:pt x="6162" y="72416"/>
                  </a:cubicBezTo>
                  <a:lnTo>
                    <a:pt x="5477" y="70205"/>
                  </a:lnTo>
                  <a:cubicBezTo>
                    <a:pt x="3880" y="64962"/>
                    <a:pt x="2282" y="59458"/>
                    <a:pt x="1141" y="53824"/>
                  </a:cubicBezTo>
                  <a:cubicBezTo>
                    <a:pt x="0" y="48190"/>
                    <a:pt x="684" y="41820"/>
                    <a:pt x="3081" y="34019"/>
                  </a:cubicBezTo>
                  <a:lnTo>
                    <a:pt x="4222" y="31072"/>
                  </a:lnTo>
                  <a:cubicBezTo>
                    <a:pt x="6790" y="25308"/>
                    <a:pt x="10499" y="20325"/>
                    <a:pt x="15634" y="15774"/>
                  </a:cubicBezTo>
                  <a:cubicBezTo>
                    <a:pt x="20313" y="11744"/>
                    <a:pt x="25962" y="9057"/>
                    <a:pt x="31269" y="6847"/>
                  </a:cubicBezTo>
                  <a:cubicBezTo>
                    <a:pt x="44621" y="1343"/>
                    <a:pt x="57974" y="0"/>
                    <a:pt x="72182" y="2686"/>
                  </a:cubicBezTo>
                  <a:lnTo>
                    <a:pt x="76348" y="3683"/>
                  </a:lnTo>
                  <a:cubicBezTo>
                    <a:pt x="92439" y="7973"/>
                    <a:pt x="104194" y="15037"/>
                    <a:pt x="110984" y="24702"/>
                  </a:cubicBezTo>
                  <a:cubicBezTo>
                    <a:pt x="118402" y="35102"/>
                    <a:pt x="120000" y="45980"/>
                    <a:pt x="115948" y="57724"/>
                  </a:cubicBezTo>
                  <a:lnTo>
                    <a:pt x="115492" y="58851"/>
                  </a:lnTo>
                  <a:cubicBezTo>
                    <a:pt x="109843" y="71419"/>
                    <a:pt x="100199" y="78786"/>
                    <a:pt x="89871" y="86587"/>
                  </a:cubicBezTo>
                  <a:close/>
                </a:path>
              </a:pathLst>
            </a:custGeom>
            <a:solidFill>
              <a:srgbClr val="ffd966"/>
            </a:solidFill>
            <a:ln>
              <a:noFill/>
            </a:ln>
          </p:spPr>
          <p:style>
            <a:lnRef idx="0"/>
            <a:fillRef idx="0"/>
            <a:effectRef idx="0"/>
            <a:fontRef idx="minor"/>
          </p:style>
        </p:sp>
      </p:grpSp>
      <p:sp>
        <p:nvSpPr>
          <p:cNvPr id="1186" name="CustomShape 113"/>
          <p:cNvSpPr/>
          <p:nvPr/>
        </p:nvSpPr>
        <p:spPr>
          <a:xfrm>
            <a:off x="663120" y="1393200"/>
            <a:ext cx="6671880" cy="1558080"/>
          </a:xfrm>
          <a:prstGeom prst="rect">
            <a:avLst/>
          </a:prstGeom>
          <a:noFill/>
          <a:ln>
            <a:noFill/>
          </a:ln>
        </p:spPr>
        <p:style>
          <a:lnRef idx="0"/>
          <a:fillRef idx="0"/>
          <a:effectRef idx="0"/>
          <a:fontRef idx="minor"/>
        </p:style>
        <p:txBody>
          <a:bodyPr tIns="91440" bIns="91440"/>
          <a:p>
            <a:pPr>
              <a:lnSpc>
                <a:spcPct val="100000"/>
              </a:lnSpc>
            </a:pPr>
            <a:r>
              <a:rPr b="1" lang="ca-ES" sz="3800" spc="-1" strike="noStrike">
                <a:solidFill>
                  <a:srgbClr val="595959"/>
                </a:solidFill>
                <a:latin typeface="Raleway"/>
                <a:ea typeface="Raleway"/>
              </a:rPr>
              <a:t>Crear gráfico de red con ONODO- Resultado</a:t>
            </a:r>
            <a:endParaRPr b="0" lang="ca-ES" sz="3800" spc="-1" strike="noStrike">
              <a:latin typeface="Arial"/>
            </a:endParaRPr>
          </a:p>
          <a:p>
            <a:pPr>
              <a:lnSpc>
                <a:spcPct val="100000"/>
              </a:lnSpc>
            </a:pPr>
            <a:endParaRPr b="0" lang="ca-ES" sz="3800" spc="-1" strike="noStrike">
              <a:latin typeface="Arial"/>
            </a:endParaRPr>
          </a:p>
          <a:p>
            <a:pPr>
              <a:lnSpc>
                <a:spcPct val="100000"/>
              </a:lnSpc>
            </a:pPr>
            <a:endParaRPr b="0" lang="ca-ES" sz="3800" spc="-1" strike="noStrike">
              <a:latin typeface="Arial"/>
            </a:endParaRPr>
          </a:p>
          <a:p>
            <a:pPr>
              <a:lnSpc>
                <a:spcPct val="100000"/>
              </a:lnSpc>
            </a:pPr>
            <a:endParaRPr b="0" lang="ca-ES" sz="3800" spc="-1" strike="noStrike">
              <a:latin typeface="Arial"/>
            </a:endParaRPr>
          </a:p>
          <a:p>
            <a:pPr>
              <a:lnSpc>
                <a:spcPct val="100000"/>
              </a:lnSpc>
            </a:pPr>
            <a:endParaRPr b="0" lang="ca-ES" sz="3800" spc="-1" strike="noStrike">
              <a:latin typeface="Arial"/>
            </a:endParaRPr>
          </a:p>
          <a:p>
            <a:pPr>
              <a:lnSpc>
                <a:spcPct val="100000"/>
              </a:lnSpc>
            </a:pPr>
            <a:endParaRPr b="0" lang="ca-ES" sz="3800" spc="-1" strike="noStrike">
              <a:latin typeface="Arial"/>
            </a:endParaRPr>
          </a:p>
        </p:txBody>
      </p:sp>
      <p:pic>
        <p:nvPicPr>
          <p:cNvPr id="1187" name="Imagen 1" descr=""/>
          <p:cNvPicPr/>
          <p:nvPr/>
        </p:nvPicPr>
        <p:blipFill>
          <a:blip r:embed="rId1"/>
          <a:stretch/>
        </p:blipFill>
        <p:spPr>
          <a:xfrm>
            <a:off x="1162440" y="3159000"/>
            <a:ext cx="7067880" cy="3840120"/>
          </a:xfrm>
          <a:prstGeom prst="rect">
            <a:avLst/>
          </a:prstGeom>
          <a:ln>
            <a:noFill/>
          </a:ln>
          <a:effectLst>
            <a:outerShdw algn="tl" blurRad="50800" dir="2700000" dist="38100" rotWithShape="0">
              <a:srgbClr val="000000">
                <a:alpha val="40000"/>
              </a:srgbClr>
            </a:outerShdw>
          </a:effectLst>
        </p:spPr>
      </p:pic>
    </p:spTree>
  </p:cSld>
  <p:timing>
    <p:tnLst>
      <p:par>
        <p:cTn id="69" dur="indefinite" restart="never" nodeType="tmRoot">
          <p:childTnLst>
            <p:seq>
              <p:cTn id="70" dur="indefinite"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88" name="Shape 56" descr=""/>
          <p:cNvPicPr/>
          <p:nvPr/>
        </p:nvPicPr>
        <p:blipFill>
          <a:blip r:embed="rId1"/>
          <a:stretch/>
        </p:blipFill>
        <p:spPr>
          <a:xfrm>
            <a:off x="8255880" y="6759720"/>
            <a:ext cx="1495440" cy="591840"/>
          </a:xfrm>
          <a:prstGeom prst="rect">
            <a:avLst/>
          </a:prstGeom>
          <a:ln>
            <a:noFill/>
          </a:ln>
        </p:spPr>
      </p:pic>
      <p:pic>
        <p:nvPicPr>
          <p:cNvPr id="1189" name="Shape 60" descr=""/>
          <p:cNvPicPr/>
          <p:nvPr/>
        </p:nvPicPr>
        <p:blipFill>
          <a:blip r:embed="rId2"/>
          <a:stretch/>
        </p:blipFill>
        <p:spPr>
          <a:xfrm>
            <a:off x="277200" y="5811120"/>
            <a:ext cx="1748160" cy="1748160"/>
          </a:xfrm>
          <a:prstGeom prst="rect">
            <a:avLst/>
          </a:prstGeom>
          <a:ln>
            <a:noFill/>
          </a:ln>
        </p:spPr>
      </p:pic>
      <p:sp>
        <p:nvSpPr>
          <p:cNvPr id="1190" name="CustomShape 1"/>
          <p:cNvSpPr/>
          <p:nvPr/>
        </p:nvSpPr>
        <p:spPr>
          <a:xfrm>
            <a:off x="343800" y="1913400"/>
            <a:ext cx="9392760" cy="1236960"/>
          </a:xfrm>
          <a:prstGeom prst="rect">
            <a:avLst/>
          </a:prstGeom>
          <a:noFill/>
          <a:ln>
            <a:noFill/>
          </a:ln>
        </p:spPr>
        <p:style>
          <a:lnRef idx="0"/>
          <a:fillRef idx="0"/>
          <a:effectRef idx="0"/>
          <a:fontRef idx="minor"/>
        </p:style>
        <p:txBody>
          <a:bodyPr lIns="111960" rIns="111960" tIns="111960" bIns="111960" anchor="ctr"/>
          <a:p>
            <a:pPr algn="ctr">
              <a:lnSpc>
                <a:spcPct val="100000"/>
              </a:lnSpc>
            </a:pPr>
            <a:r>
              <a:rPr b="1" lang="ca-ES" sz="4400" spc="-1" strike="noStrike">
                <a:solidFill>
                  <a:srgbClr val="2cace9"/>
                </a:solidFill>
                <a:latin typeface="Raleway"/>
                <a:ea typeface="Raleway"/>
              </a:rPr>
              <a:t>Casos de Usos</a:t>
            </a:r>
            <a:endParaRPr b="0" lang="ca-ES" sz="4400" spc="-1" strike="noStrike">
              <a:latin typeface="Arial"/>
            </a:endParaRPr>
          </a:p>
          <a:p>
            <a:pPr algn="ctr">
              <a:lnSpc>
                <a:spcPct val="100000"/>
              </a:lnSpc>
            </a:pPr>
            <a:r>
              <a:rPr b="1" lang="ca-ES" sz="4400" spc="-1" strike="noStrike">
                <a:solidFill>
                  <a:srgbClr val="2cace9"/>
                </a:solidFill>
                <a:latin typeface="Raleway"/>
                <a:ea typeface="Raleway"/>
              </a:rPr>
              <a:t>Open Data</a:t>
            </a:r>
            <a:endParaRPr b="0" lang="ca-ES" sz="4400" spc="-1" strike="noStrike">
              <a:latin typeface="Arial"/>
            </a:endParaRPr>
          </a:p>
        </p:txBody>
      </p:sp>
    </p:spTree>
  </p:cSld>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1" name="CustomShape 1"/>
          <p:cNvSpPr/>
          <p:nvPr/>
        </p:nvSpPr>
        <p:spPr>
          <a:xfrm>
            <a:off x="833400" y="6558120"/>
            <a:ext cx="8334000" cy="561240"/>
          </a:xfrm>
          <a:prstGeom prst="rect">
            <a:avLst/>
          </a:prstGeom>
          <a:noFill/>
          <a:ln>
            <a:noFill/>
          </a:ln>
        </p:spPr>
        <p:style>
          <a:lnRef idx="0"/>
          <a:fillRef idx="0"/>
          <a:effectRef idx="0"/>
          <a:fontRef idx="minor"/>
        </p:style>
        <p:txBody>
          <a:bodyPr lIns="90000" rIns="90000" tIns="45000" bIns="45000"/>
          <a:p>
            <a:pPr>
              <a:lnSpc>
                <a:spcPct val="100000"/>
              </a:lnSpc>
            </a:pPr>
            <a:r>
              <a:rPr b="0" lang="ca-ES" sz="1550" spc="-1" strike="noStrike" u="sng">
                <a:solidFill>
                  <a:srgbClr val="0097a7"/>
                </a:solidFill>
                <a:uFillTx/>
                <a:latin typeface="Arial"/>
                <a:ea typeface="Arial"/>
                <a:hlinkClick r:id="rId1"/>
              </a:rPr>
              <a:t>https://www.octoparse.com/blog/big-data-70-amazing-free-data-sources-you-should-know-for-2017/</a:t>
            </a:r>
            <a:endParaRPr b="0" lang="ca-ES" sz="1550" spc="-1" strike="noStrike">
              <a:latin typeface="Arial"/>
            </a:endParaRPr>
          </a:p>
          <a:p>
            <a:pPr>
              <a:lnSpc>
                <a:spcPct val="100000"/>
              </a:lnSpc>
            </a:pPr>
            <a:endParaRPr b="0" lang="ca-ES" sz="1550" spc="-1" strike="noStrike">
              <a:latin typeface="Arial"/>
            </a:endParaRPr>
          </a:p>
        </p:txBody>
      </p:sp>
      <p:pic>
        <p:nvPicPr>
          <p:cNvPr id="1192" name="Shape 56" descr=""/>
          <p:cNvPicPr/>
          <p:nvPr/>
        </p:nvPicPr>
        <p:blipFill>
          <a:blip r:embed="rId2"/>
          <a:stretch/>
        </p:blipFill>
        <p:spPr>
          <a:xfrm>
            <a:off x="8255880" y="7012440"/>
            <a:ext cx="949680" cy="338760"/>
          </a:xfrm>
          <a:prstGeom prst="rect">
            <a:avLst/>
          </a:prstGeom>
          <a:ln>
            <a:noFill/>
          </a:ln>
        </p:spPr>
      </p:pic>
      <p:pic>
        <p:nvPicPr>
          <p:cNvPr id="1193" name="Shape 60" descr=""/>
          <p:cNvPicPr/>
          <p:nvPr/>
        </p:nvPicPr>
        <p:blipFill>
          <a:blip r:embed="rId3"/>
          <a:stretch/>
        </p:blipFill>
        <p:spPr>
          <a:xfrm>
            <a:off x="0" y="6511680"/>
            <a:ext cx="1110240" cy="1001160"/>
          </a:xfrm>
          <a:prstGeom prst="rect">
            <a:avLst/>
          </a:prstGeom>
          <a:ln>
            <a:noFill/>
          </a:ln>
        </p:spPr>
      </p:pic>
      <p:pic>
        <p:nvPicPr>
          <p:cNvPr id="1194" name="Imagen 1" descr=""/>
          <p:cNvPicPr/>
          <p:nvPr/>
        </p:nvPicPr>
        <p:blipFill>
          <a:blip r:embed="rId4"/>
          <a:stretch/>
        </p:blipFill>
        <p:spPr>
          <a:xfrm>
            <a:off x="912960" y="349920"/>
            <a:ext cx="7673760" cy="6207480"/>
          </a:xfrm>
          <a:prstGeom prst="rect">
            <a:avLst/>
          </a:prstGeom>
          <a:ln>
            <a:noFill/>
          </a:ln>
        </p:spPr>
      </p:pic>
    </p:spTree>
  </p:cSld>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5" name="CustomShape 1"/>
          <p:cNvSpPr/>
          <p:nvPr/>
        </p:nvSpPr>
        <p:spPr>
          <a:xfrm>
            <a:off x="1110600" y="6511680"/>
            <a:ext cx="8334000" cy="561240"/>
          </a:xfrm>
          <a:prstGeom prst="rect">
            <a:avLst/>
          </a:prstGeom>
          <a:noFill/>
          <a:ln>
            <a:noFill/>
          </a:ln>
        </p:spPr>
        <p:style>
          <a:lnRef idx="0"/>
          <a:fillRef idx="0"/>
          <a:effectRef idx="0"/>
          <a:fontRef idx="minor"/>
        </p:style>
        <p:txBody>
          <a:bodyPr lIns="90000" rIns="90000" tIns="45000" bIns="45000"/>
          <a:p>
            <a:pPr>
              <a:lnSpc>
                <a:spcPct val="100000"/>
              </a:lnSpc>
            </a:pPr>
            <a:r>
              <a:rPr b="0" lang="ca-ES" sz="1550" spc="-1" strike="noStrike" u="sng">
                <a:solidFill>
                  <a:srgbClr val="0097a7"/>
                </a:solidFill>
                <a:uFillTx/>
                <a:latin typeface="Arial"/>
                <a:ea typeface="Arial"/>
                <a:hlinkClick r:id="rId1"/>
              </a:rPr>
              <a:t>https://opendata.transport.nsw.gov.au/dataset/roads-realtime</a:t>
            </a:r>
            <a:endParaRPr b="0" lang="ca-ES" sz="1550" spc="-1" strike="noStrike">
              <a:latin typeface="Arial"/>
            </a:endParaRPr>
          </a:p>
          <a:p>
            <a:pPr>
              <a:lnSpc>
                <a:spcPct val="100000"/>
              </a:lnSpc>
            </a:pPr>
            <a:endParaRPr b="0" lang="ca-ES" sz="1550" spc="-1" strike="noStrike">
              <a:latin typeface="Arial"/>
            </a:endParaRPr>
          </a:p>
        </p:txBody>
      </p:sp>
      <p:pic>
        <p:nvPicPr>
          <p:cNvPr id="1196" name="Shape 56" descr=""/>
          <p:cNvPicPr/>
          <p:nvPr/>
        </p:nvPicPr>
        <p:blipFill>
          <a:blip r:embed="rId2"/>
          <a:stretch/>
        </p:blipFill>
        <p:spPr>
          <a:xfrm>
            <a:off x="8255880" y="7012440"/>
            <a:ext cx="949680" cy="338760"/>
          </a:xfrm>
          <a:prstGeom prst="rect">
            <a:avLst/>
          </a:prstGeom>
          <a:ln>
            <a:noFill/>
          </a:ln>
        </p:spPr>
      </p:pic>
      <p:pic>
        <p:nvPicPr>
          <p:cNvPr id="1197" name="Shape 60" descr=""/>
          <p:cNvPicPr/>
          <p:nvPr/>
        </p:nvPicPr>
        <p:blipFill>
          <a:blip r:embed="rId3"/>
          <a:stretch/>
        </p:blipFill>
        <p:spPr>
          <a:xfrm>
            <a:off x="0" y="6511680"/>
            <a:ext cx="1110240" cy="1001160"/>
          </a:xfrm>
          <a:prstGeom prst="rect">
            <a:avLst/>
          </a:prstGeom>
          <a:ln>
            <a:noFill/>
          </a:ln>
        </p:spPr>
      </p:pic>
      <p:pic>
        <p:nvPicPr>
          <p:cNvPr id="1198" name="Imagen 2" descr=""/>
          <p:cNvPicPr/>
          <p:nvPr/>
        </p:nvPicPr>
        <p:blipFill>
          <a:blip r:embed="rId4"/>
          <a:stretch/>
        </p:blipFill>
        <p:spPr>
          <a:xfrm>
            <a:off x="1277640" y="567360"/>
            <a:ext cx="7092000" cy="5308920"/>
          </a:xfrm>
          <a:prstGeom prst="rect">
            <a:avLst/>
          </a:prstGeom>
          <a:ln>
            <a:noFill/>
          </a:ln>
        </p:spPr>
      </p:pic>
    </p:spTree>
  </p:cSld>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9" name="CustomShape 1"/>
          <p:cNvSpPr/>
          <p:nvPr/>
        </p:nvSpPr>
        <p:spPr>
          <a:xfrm>
            <a:off x="1303920" y="6595200"/>
            <a:ext cx="8334000" cy="325800"/>
          </a:xfrm>
          <a:prstGeom prst="rect">
            <a:avLst/>
          </a:prstGeom>
          <a:noFill/>
          <a:ln>
            <a:noFill/>
          </a:ln>
        </p:spPr>
        <p:style>
          <a:lnRef idx="0"/>
          <a:fillRef idx="0"/>
          <a:effectRef idx="0"/>
          <a:fontRef idx="minor"/>
        </p:style>
        <p:txBody>
          <a:bodyPr lIns="90000" rIns="90000" tIns="45000" bIns="45000"/>
          <a:p>
            <a:pPr>
              <a:lnSpc>
                <a:spcPct val="100000"/>
              </a:lnSpc>
            </a:pPr>
            <a:r>
              <a:rPr b="0" lang="ca-ES" sz="1550" spc="-1" strike="noStrike">
                <a:solidFill>
                  <a:srgbClr val="000000"/>
                </a:solidFill>
                <a:latin typeface="Arial"/>
                <a:ea typeface="Arial"/>
              </a:rPr>
              <a:t>https://data.issy.com/explore/dataset/disponibilite-parking-aximumcolas/custom/</a:t>
            </a:r>
            <a:endParaRPr b="0" lang="ca-ES" sz="1550" spc="-1" strike="noStrike">
              <a:latin typeface="Arial"/>
            </a:endParaRPr>
          </a:p>
        </p:txBody>
      </p:sp>
      <p:pic>
        <p:nvPicPr>
          <p:cNvPr id="1200" name="Shape 56" descr=""/>
          <p:cNvPicPr/>
          <p:nvPr/>
        </p:nvPicPr>
        <p:blipFill>
          <a:blip r:embed="rId1"/>
          <a:stretch/>
        </p:blipFill>
        <p:spPr>
          <a:xfrm>
            <a:off x="8255880" y="7012440"/>
            <a:ext cx="949680" cy="338760"/>
          </a:xfrm>
          <a:prstGeom prst="rect">
            <a:avLst/>
          </a:prstGeom>
          <a:ln>
            <a:noFill/>
          </a:ln>
        </p:spPr>
      </p:pic>
      <p:pic>
        <p:nvPicPr>
          <p:cNvPr id="1201" name="Shape 60" descr=""/>
          <p:cNvPicPr/>
          <p:nvPr/>
        </p:nvPicPr>
        <p:blipFill>
          <a:blip r:embed="rId2"/>
          <a:stretch/>
        </p:blipFill>
        <p:spPr>
          <a:xfrm>
            <a:off x="0" y="6511680"/>
            <a:ext cx="1110240" cy="1001160"/>
          </a:xfrm>
          <a:prstGeom prst="rect">
            <a:avLst/>
          </a:prstGeom>
          <a:ln>
            <a:noFill/>
          </a:ln>
        </p:spPr>
      </p:pic>
      <p:pic>
        <p:nvPicPr>
          <p:cNvPr id="1202" name="Imagen 1" descr=""/>
          <p:cNvPicPr/>
          <p:nvPr/>
        </p:nvPicPr>
        <p:blipFill>
          <a:blip r:embed="rId3"/>
          <a:stretch/>
        </p:blipFill>
        <p:spPr>
          <a:xfrm>
            <a:off x="1303920" y="560520"/>
            <a:ext cx="7472880" cy="6017040"/>
          </a:xfrm>
          <a:prstGeom prst="rect">
            <a:avLst/>
          </a:prstGeom>
          <a:ln>
            <a:noFill/>
          </a:ln>
        </p:spPr>
      </p:pic>
    </p:spTree>
  </p:cSld>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2" name="Shape 56" descr=""/>
          <p:cNvPicPr/>
          <p:nvPr/>
        </p:nvPicPr>
        <p:blipFill>
          <a:blip r:embed="rId1"/>
          <a:stretch/>
        </p:blipFill>
        <p:spPr>
          <a:xfrm>
            <a:off x="8255880" y="6759720"/>
            <a:ext cx="1495440" cy="591840"/>
          </a:xfrm>
          <a:prstGeom prst="rect">
            <a:avLst/>
          </a:prstGeom>
          <a:ln>
            <a:noFill/>
          </a:ln>
        </p:spPr>
      </p:pic>
      <p:pic>
        <p:nvPicPr>
          <p:cNvPr id="233" name="Shape 60" descr=""/>
          <p:cNvPicPr/>
          <p:nvPr/>
        </p:nvPicPr>
        <p:blipFill>
          <a:blip r:embed="rId2"/>
          <a:stretch/>
        </p:blipFill>
        <p:spPr>
          <a:xfrm>
            <a:off x="277200" y="5811120"/>
            <a:ext cx="1748160" cy="1748160"/>
          </a:xfrm>
          <a:prstGeom prst="rect">
            <a:avLst/>
          </a:prstGeom>
          <a:ln>
            <a:noFill/>
          </a:ln>
        </p:spPr>
      </p:pic>
      <p:sp>
        <p:nvSpPr>
          <p:cNvPr id="234" name="CustomShape 1"/>
          <p:cNvSpPr/>
          <p:nvPr/>
        </p:nvSpPr>
        <p:spPr>
          <a:xfrm>
            <a:off x="343800" y="1913400"/>
            <a:ext cx="9392760" cy="1236960"/>
          </a:xfrm>
          <a:prstGeom prst="rect">
            <a:avLst/>
          </a:prstGeom>
          <a:noFill/>
          <a:ln>
            <a:noFill/>
          </a:ln>
        </p:spPr>
        <p:style>
          <a:lnRef idx="0"/>
          <a:fillRef idx="0"/>
          <a:effectRef idx="0"/>
          <a:fontRef idx="minor"/>
        </p:style>
        <p:txBody>
          <a:bodyPr lIns="111960" rIns="111960" tIns="111960" bIns="111960" anchor="ctr"/>
          <a:p>
            <a:pPr algn="ctr">
              <a:lnSpc>
                <a:spcPct val="100000"/>
              </a:lnSpc>
            </a:pPr>
            <a:r>
              <a:rPr b="1" lang="ca-ES" sz="4400" spc="-1" strike="noStrike">
                <a:solidFill>
                  <a:srgbClr val="2cace9"/>
                </a:solidFill>
                <a:latin typeface="Raleway"/>
                <a:ea typeface="Raleway"/>
              </a:rPr>
              <a:t>Del Linked Data al Open Data</a:t>
            </a:r>
            <a:endParaRPr b="0" lang="ca-ES" sz="4400" spc="-1" strike="noStrike">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3" name="CustomShape 1"/>
          <p:cNvSpPr/>
          <p:nvPr/>
        </p:nvSpPr>
        <p:spPr>
          <a:xfrm>
            <a:off x="1303920" y="6595200"/>
            <a:ext cx="8334000" cy="325800"/>
          </a:xfrm>
          <a:prstGeom prst="rect">
            <a:avLst/>
          </a:prstGeom>
          <a:noFill/>
          <a:ln>
            <a:noFill/>
          </a:ln>
        </p:spPr>
        <p:style>
          <a:lnRef idx="0"/>
          <a:fillRef idx="0"/>
          <a:effectRef idx="0"/>
          <a:fontRef idx="minor"/>
        </p:style>
        <p:txBody>
          <a:bodyPr lIns="90000" rIns="90000" tIns="45000" bIns="45000"/>
          <a:p>
            <a:pPr>
              <a:lnSpc>
                <a:spcPct val="100000"/>
              </a:lnSpc>
            </a:pPr>
            <a:r>
              <a:rPr b="0" lang="ca-ES" sz="1550" spc="-1" strike="noStrike">
                <a:solidFill>
                  <a:srgbClr val="000000"/>
                </a:solidFill>
                <a:latin typeface="Arial"/>
                <a:ea typeface="Arial"/>
              </a:rPr>
              <a:t>https://data.europa.eu/euodp/apps</a:t>
            </a:r>
            <a:endParaRPr b="0" lang="ca-ES" sz="1550" spc="-1" strike="noStrike">
              <a:latin typeface="Arial"/>
            </a:endParaRPr>
          </a:p>
        </p:txBody>
      </p:sp>
      <p:pic>
        <p:nvPicPr>
          <p:cNvPr id="1204" name="Shape 56" descr=""/>
          <p:cNvPicPr/>
          <p:nvPr/>
        </p:nvPicPr>
        <p:blipFill>
          <a:blip r:embed="rId1"/>
          <a:stretch/>
        </p:blipFill>
        <p:spPr>
          <a:xfrm>
            <a:off x="8255880" y="7012440"/>
            <a:ext cx="949680" cy="338760"/>
          </a:xfrm>
          <a:prstGeom prst="rect">
            <a:avLst/>
          </a:prstGeom>
          <a:ln>
            <a:noFill/>
          </a:ln>
        </p:spPr>
      </p:pic>
      <p:pic>
        <p:nvPicPr>
          <p:cNvPr id="1205" name="Shape 60" descr=""/>
          <p:cNvPicPr/>
          <p:nvPr/>
        </p:nvPicPr>
        <p:blipFill>
          <a:blip r:embed="rId2"/>
          <a:stretch/>
        </p:blipFill>
        <p:spPr>
          <a:xfrm>
            <a:off x="0" y="6511680"/>
            <a:ext cx="1110240" cy="1001160"/>
          </a:xfrm>
          <a:prstGeom prst="rect">
            <a:avLst/>
          </a:prstGeom>
          <a:ln>
            <a:noFill/>
          </a:ln>
        </p:spPr>
      </p:pic>
      <p:pic>
        <p:nvPicPr>
          <p:cNvPr id="1206" name="Imagen 2" descr=""/>
          <p:cNvPicPr/>
          <p:nvPr/>
        </p:nvPicPr>
        <p:blipFill>
          <a:blip r:embed="rId3"/>
          <a:stretch/>
        </p:blipFill>
        <p:spPr>
          <a:xfrm>
            <a:off x="945000" y="351720"/>
            <a:ext cx="7899480" cy="5882400"/>
          </a:xfrm>
          <a:prstGeom prst="rect">
            <a:avLst/>
          </a:prstGeom>
          <a:ln>
            <a:noFill/>
          </a:ln>
        </p:spPr>
      </p:pic>
    </p:spTree>
  </p:cSld>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7" name="CustomShape 1"/>
          <p:cNvSpPr/>
          <p:nvPr/>
        </p:nvSpPr>
        <p:spPr>
          <a:xfrm>
            <a:off x="833400" y="6558120"/>
            <a:ext cx="8334000" cy="561240"/>
          </a:xfrm>
          <a:prstGeom prst="rect">
            <a:avLst/>
          </a:prstGeom>
          <a:noFill/>
          <a:ln>
            <a:noFill/>
          </a:ln>
        </p:spPr>
        <p:style>
          <a:lnRef idx="0"/>
          <a:fillRef idx="0"/>
          <a:effectRef idx="0"/>
          <a:fontRef idx="minor"/>
        </p:style>
        <p:txBody>
          <a:bodyPr lIns="90000" rIns="90000" tIns="45000" bIns="45000"/>
          <a:p>
            <a:pPr>
              <a:lnSpc>
                <a:spcPct val="100000"/>
              </a:lnSpc>
            </a:pPr>
            <a:r>
              <a:rPr b="0" lang="ca-ES" sz="1550" spc="-1" strike="noStrike" u="sng">
                <a:solidFill>
                  <a:srgbClr val="0097a7"/>
                </a:solidFill>
                <a:uFillTx/>
                <a:latin typeface="Arial"/>
                <a:ea typeface="Arial"/>
                <a:hlinkClick r:id="rId1"/>
              </a:rPr>
              <a:t>http://www.letelegramme.fr/dataspot/securite-alimentaire-decouvrez-les-evaluations-de-1-700-etablissements-francais-03-04-2017-11460551.php</a:t>
            </a:r>
            <a:endParaRPr b="0" lang="ca-ES" sz="1550" spc="-1" strike="noStrike">
              <a:latin typeface="Arial"/>
            </a:endParaRPr>
          </a:p>
          <a:p>
            <a:pPr>
              <a:lnSpc>
                <a:spcPct val="100000"/>
              </a:lnSpc>
            </a:pPr>
            <a:endParaRPr b="0" lang="ca-ES" sz="1550" spc="-1" strike="noStrike">
              <a:latin typeface="Arial"/>
            </a:endParaRPr>
          </a:p>
        </p:txBody>
      </p:sp>
      <p:pic>
        <p:nvPicPr>
          <p:cNvPr id="1208" name="Picture 2" descr=""/>
          <p:cNvPicPr/>
          <p:nvPr/>
        </p:nvPicPr>
        <p:blipFill>
          <a:blip r:embed="rId2"/>
          <a:stretch/>
        </p:blipFill>
        <p:spPr>
          <a:xfrm>
            <a:off x="1230120" y="684360"/>
            <a:ext cx="7782120" cy="5714640"/>
          </a:xfrm>
          <a:prstGeom prst="rect">
            <a:avLst/>
          </a:prstGeom>
          <a:ln>
            <a:noFill/>
          </a:ln>
        </p:spPr>
      </p:pic>
      <p:pic>
        <p:nvPicPr>
          <p:cNvPr id="1209" name="Shape 56" descr=""/>
          <p:cNvPicPr/>
          <p:nvPr/>
        </p:nvPicPr>
        <p:blipFill>
          <a:blip r:embed="rId3"/>
          <a:stretch/>
        </p:blipFill>
        <p:spPr>
          <a:xfrm>
            <a:off x="8255880" y="7012440"/>
            <a:ext cx="949680" cy="338760"/>
          </a:xfrm>
          <a:prstGeom prst="rect">
            <a:avLst/>
          </a:prstGeom>
          <a:ln>
            <a:noFill/>
          </a:ln>
        </p:spPr>
      </p:pic>
      <p:pic>
        <p:nvPicPr>
          <p:cNvPr id="1210" name="Shape 60" descr=""/>
          <p:cNvPicPr/>
          <p:nvPr/>
        </p:nvPicPr>
        <p:blipFill>
          <a:blip r:embed="rId4"/>
          <a:stretch/>
        </p:blipFill>
        <p:spPr>
          <a:xfrm>
            <a:off x="0" y="6511680"/>
            <a:ext cx="1110240" cy="1001160"/>
          </a:xfrm>
          <a:prstGeom prst="rect">
            <a:avLst/>
          </a:prstGeom>
          <a:ln>
            <a:noFill/>
          </a:ln>
        </p:spPr>
      </p:pic>
    </p:spTree>
  </p:cSld>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1" name="CustomShape 1"/>
          <p:cNvSpPr/>
          <p:nvPr/>
        </p:nvSpPr>
        <p:spPr>
          <a:xfrm>
            <a:off x="833400" y="6558120"/>
            <a:ext cx="8334000" cy="561240"/>
          </a:xfrm>
          <a:prstGeom prst="rect">
            <a:avLst/>
          </a:prstGeom>
          <a:noFill/>
          <a:ln>
            <a:noFill/>
          </a:ln>
        </p:spPr>
        <p:style>
          <a:lnRef idx="0"/>
          <a:fillRef idx="0"/>
          <a:effectRef idx="0"/>
          <a:fontRef idx="minor"/>
        </p:style>
        <p:txBody>
          <a:bodyPr lIns="90000" rIns="90000" tIns="45000" bIns="45000"/>
          <a:p>
            <a:pPr>
              <a:lnSpc>
                <a:spcPct val="100000"/>
              </a:lnSpc>
            </a:pPr>
            <a:r>
              <a:rPr b="0" lang="ca-ES" sz="1550" spc="-1" strike="noStrike" u="sng">
                <a:solidFill>
                  <a:srgbClr val="0097a7"/>
                </a:solidFill>
                <a:uFillTx/>
                <a:latin typeface="Arial"/>
                <a:ea typeface="Arial"/>
                <a:hlinkClick r:id="rId1"/>
              </a:rPr>
              <a:t>http://pressupostosmunicipals.transparenciacatalunya.cat/mapas/2016</a:t>
            </a:r>
            <a:endParaRPr b="0" lang="ca-ES" sz="1550" spc="-1" strike="noStrike">
              <a:latin typeface="Arial"/>
            </a:endParaRPr>
          </a:p>
          <a:p>
            <a:pPr>
              <a:lnSpc>
                <a:spcPct val="100000"/>
              </a:lnSpc>
            </a:pPr>
            <a:endParaRPr b="0" lang="ca-ES" sz="1550" spc="-1" strike="noStrike">
              <a:latin typeface="Arial"/>
            </a:endParaRPr>
          </a:p>
        </p:txBody>
      </p:sp>
      <p:pic>
        <p:nvPicPr>
          <p:cNvPr id="1212" name="Picture 2" descr=""/>
          <p:cNvPicPr/>
          <p:nvPr/>
        </p:nvPicPr>
        <p:blipFill>
          <a:blip r:embed="rId2"/>
          <a:stretch/>
        </p:blipFill>
        <p:spPr>
          <a:xfrm>
            <a:off x="823320" y="806400"/>
            <a:ext cx="7532280" cy="5677920"/>
          </a:xfrm>
          <a:prstGeom prst="rect">
            <a:avLst/>
          </a:prstGeom>
          <a:ln>
            <a:noFill/>
          </a:ln>
        </p:spPr>
      </p:pic>
      <p:pic>
        <p:nvPicPr>
          <p:cNvPr id="1213" name="Shape 56" descr=""/>
          <p:cNvPicPr/>
          <p:nvPr/>
        </p:nvPicPr>
        <p:blipFill>
          <a:blip r:embed="rId3"/>
          <a:stretch/>
        </p:blipFill>
        <p:spPr>
          <a:xfrm>
            <a:off x="8255880" y="7012440"/>
            <a:ext cx="949680" cy="338760"/>
          </a:xfrm>
          <a:prstGeom prst="rect">
            <a:avLst/>
          </a:prstGeom>
          <a:ln>
            <a:noFill/>
          </a:ln>
        </p:spPr>
      </p:pic>
      <p:pic>
        <p:nvPicPr>
          <p:cNvPr id="1214" name="Shape 60" descr=""/>
          <p:cNvPicPr/>
          <p:nvPr/>
        </p:nvPicPr>
        <p:blipFill>
          <a:blip r:embed="rId4"/>
          <a:stretch/>
        </p:blipFill>
        <p:spPr>
          <a:xfrm>
            <a:off x="0" y="6511680"/>
            <a:ext cx="1110240" cy="1001160"/>
          </a:xfrm>
          <a:prstGeom prst="rect">
            <a:avLst/>
          </a:prstGeom>
          <a:ln>
            <a:noFill/>
          </a:ln>
        </p:spPr>
      </p:pic>
    </p:spTree>
  </p:cSld>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5" name="CustomShape 1"/>
          <p:cNvSpPr/>
          <p:nvPr/>
        </p:nvSpPr>
        <p:spPr>
          <a:xfrm>
            <a:off x="833400" y="6558120"/>
            <a:ext cx="8334000" cy="561240"/>
          </a:xfrm>
          <a:prstGeom prst="rect">
            <a:avLst/>
          </a:prstGeom>
          <a:noFill/>
          <a:ln>
            <a:noFill/>
          </a:ln>
        </p:spPr>
        <p:style>
          <a:lnRef idx="0"/>
          <a:fillRef idx="0"/>
          <a:effectRef idx="0"/>
          <a:fontRef idx="minor"/>
        </p:style>
        <p:txBody>
          <a:bodyPr lIns="90000" rIns="90000" tIns="45000" bIns="45000"/>
          <a:p>
            <a:pPr>
              <a:lnSpc>
                <a:spcPct val="100000"/>
              </a:lnSpc>
            </a:pPr>
            <a:r>
              <a:rPr b="0" lang="ca-ES" sz="1550" spc="-1" strike="noStrike" u="sng">
                <a:solidFill>
                  <a:srgbClr val="0097a7"/>
                </a:solidFill>
                <a:uFillTx/>
                <a:latin typeface="Arial"/>
                <a:ea typeface="Arial"/>
                <a:hlinkClick r:id="rId1"/>
              </a:rPr>
              <a:t>http://jillhubley.com/project/nyclanguages/</a:t>
            </a:r>
            <a:endParaRPr b="0" lang="ca-ES" sz="1550" spc="-1" strike="noStrike">
              <a:latin typeface="Arial"/>
            </a:endParaRPr>
          </a:p>
          <a:p>
            <a:pPr>
              <a:lnSpc>
                <a:spcPct val="100000"/>
              </a:lnSpc>
            </a:pPr>
            <a:endParaRPr b="0" lang="ca-ES" sz="1550" spc="-1" strike="noStrike">
              <a:latin typeface="Arial"/>
            </a:endParaRPr>
          </a:p>
        </p:txBody>
      </p:sp>
      <p:pic>
        <p:nvPicPr>
          <p:cNvPr id="1216" name="Imagen 1" descr=""/>
          <p:cNvPicPr/>
          <p:nvPr/>
        </p:nvPicPr>
        <p:blipFill>
          <a:blip r:embed="rId2"/>
          <a:stretch/>
        </p:blipFill>
        <p:spPr>
          <a:xfrm>
            <a:off x="419400" y="104400"/>
            <a:ext cx="9498600" cy="6248520"/>
          </a:xfrm>
          <a:prstGeom prst="rect">
            <a:avLst/>
          </a:prstGeom>
          <a:ln>
            <a:noFill/>
          </a:ln>
        </p:spPr>
      </p:pic>
      <p:pic>
        <p:nvPicPr>
          <p:cNvPr id="1217" name="Shape 56" descr=""/>
          <p:cNvPicPr/>
          <p:nvPr/>
        </p:nvPicPr>
        <p:blipFill>
          <a:blip r:embed="rId3"/>
          <a:stretch/>
        </p:blipFill>
        <p:spPr>
          <a:xfrm>
            <a:off x="8255880" y="7012440"/>
            <a:ext cx="949680" cy="338760"/>
          </a:xfrm>
          <a:prstGeom prst="rect">
            <a:avLst/>
          </a:prstGeom>
          <a:ln>
            <a:noFill/>
          </a:ln>
        </p:spPr>
      </p:pic>
      <p:pic>
        <p:nvPicPr>
          <p:cNvPr id="1218" name="Shape 60" descr=""/>
          <p:cNvPicPr/>
          <p:nvPr/>
        </p:nvPicPr>
        <p:blipFill>
          <a:blip r:embed="rId4"/>
          <a:stretch/>
        </p:blipFill>
        <p:spPr>
          <a:xfrm>
            <a:off x="0" y="6511680"/>
            <a:ext cx="1110240" cy="1001160"/>
          </a:xfrm>
          <a:prstGeom prst="rect">
            <a:avLst/>
          </a:prstGeom>
          <a:ln>
            <a:noFill/>
          </a:ln>
        </p:spPr>
      </p:pic>
    </p:spTree>
  </p:cSld>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9" name="CustomShape 1"/>
          <p:cNvSpPr/>
          <p:nvPr/>
        </p:nvSpPr>
        <p:spPr>
          <a:xfrm>
            <a:off x="1110600" y="6554520"/>
            <a:ext cx="8334000" cy="561240"/>
          </a:xfrm>
          <a:prstGeom prst="rect">
            <a:avLst/>
          </a:prstGeom>
          <a:noFill/>
          <a:ln>
            <a:noFill/>
          </a:ln>
        </p:spPr>
        <p:style>
          <a:lnRef idx="0"/>
          <a:fillRef idx="0"/>
          <a:effectRef idx="0"/>
          <a:fontRef idx="minor"/>
        </p:style>
        <p:txBody>
          <a:bodyPr lIns="90000" rIns="90000" tIns="45000" bIns="45000"/>
          <a:p>
            <a:pPr>
              <a:lnSpc>
                <a:spcPct val="100000"/>
              </a:lnSpc>
            </a:pPr>
            <a:r>
              <a:rPr b="0" lang="ca-ES" sz="1550" spc="-1" strike="noStrike" u="sng">
                <a:solidFill>
                  <a:srgbClr val="0097a7"/>
                </a:solidFill>
                <a:uFillTx/>
                <a:latin typeface="Arial"/>
                <a:ea typeface="Arial"/>
                <a:hlinkClick r:id="rId1"/>
              </a:rPr>
              <a:t>https://www.trulia.com/local/nueva-york-ny/tiles:1|points:1_crime</a:t>
            </a:r>
            <a:endParaRPr b="0" lang="ca-ES" sz="1550" spc="-1" strike="noStrike">
              <a:latin typeface="Arial"/>
            </a:endParaRPr>
          </a:p>
          <a:p>
            <a:pPr>
              <a:lnSpc>
                <a:spcPct val="100000"/>
              </a:lnSpc>
            </a:pPr>
            <a:endParaRPr b="0" lang="ca-ES" sz="1550" spc="-1" strike="noStrike">
              <a:latin typeface="Arial"/>
            </a:endParaRPr>
          </a:p>
        </p:txBody>
      </p:sp>
      <p:pic>
        <p:nvPicPr>
          <p:cNvPr id="1220" name="Shape 56" descr=""/>
          <p:cNvPicPr/>
          <p:nvPr/>
        </p:nvPicPr>
        <p:blipFill>
          <a:blip r:embed="rId2"/>
          <a:stretch/>
        </p:blipFill>
        <p:spPr>
          <a:xfrm>
            <a:off x="8255880" y="7012440"/>
            <a:ext cx="949680" cy="338760"/>
          </a:xfrm>
          <a:prstGeom prst="rect">
            <a:avLst/>
          </a:prstGeom>
          <a:ln>
            <a:noFill/>
          </a:ln>
        </p:spPr>
      </p:pic>
      <p:pic>
        <p:nvPicPr>
          <p:cNvPr id="1221" name="Shape 60" descr=""/>
          <p:cNvPicPr/>
          <p:nvPr/>
        </p:nvPicPr>
        <p:blipFill>
          <a:blip r:embed="rId3"/>
          <a:stretch/>
        </p:blipFill>
        <p:spPr>
          <a:xfrm>
            <a:off x="0" y="6511680"/>
            <a:ext cx="1110240" cy="1001160"/>
          </a:xfrm>
          <a:prstGeom prst="rect">
            <a:avLst/>
          </a:prstGeom>
          <a:ln>
            <a:noFill/>
          </a:ln>
        </p:spPr>
      </p:pic>
      <p:pic>
        <p:nvPicPr>
          <p:cNvPr id="1222" name="Imagen 2" descr=""/>
          <p:cNvPicPr/>
          <p:nvPr/>
        </p:nvPicPr>
        <p:blipFill>
          <a:blip r:embed="rId4"/>
          <a:stretch/>
        </p:blipFill>
        <p:spPr>
          <a:xfrm>
            <a:off x="581040" y="379800"/>
            <a:ext cx="9047520" cy="5905080"/>
          </a:xfrm>
          <a:prstGeom prst="rect">
            <a:avLst/>
          </a:prstGeom>
          <a:ln>
            <a:noFill/>
          </a:ln>
        </p:spPr>
      </p:pic>
    </p:spTree>
  </p:cSld>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CustomShape 1"/>
          <p:cNvSpPr/>
          <p:nvPr/>
        </p:nvSpPr>
        <p:spPr>
          <a:xfrm>
            <a:off x="584280" y="516960"/>
            <a:ext cx="2201400" cy="369000"/>
          </a:xfrm>
          <a:prstGeom prst="rect">
            <a:avLst/>
          </a:prstGeom>
          <a:noFill/>
          <a:ln>
            <a:noFill/>
          </a:ln>
        </p:spPr>
        <p:style>
          <a:lnRef idx="0"/>
          <a:fillRef idx="0"/>
          <a:effectRef idx="0"/>
          <a:fontRef idx="minor"/>
        </p:style>
        <p:txBody>
          <a:bodyPr/>
          <a:p>
            <a:pPr>
              <a:lnSpc>
                <a:spcPct val="100000"/>
              </a:lnSpc>
            </a:pPr>
            <a:r>
              <a:rPr b="1" lang="ca-ES" sz="2800" spc="-1" strike="noStrike">
                <a:solidFill>
                  <a:srgbClr val="00b0f0"/>
                </a:solidFill>
                <a:latin typeface="Raleway"/>
                <a:ea typeface="Arial"/>
              </a:rPr>
              <a:t>Contexto</a:t>
            </a:r>
            <a:endParaRPr b="0" lang="ca-ES" sz="2800" spc="-1" strike="noStrike">
              <a:latin typeface="Arial"/>
            </a:endParaRPr>
          </a:p>
        </p:txBody>
      </p:sp>
      <p:pic>
        <p:nvPicPr>
          <p:cNvPr id="236" name="Shape 253" descr=""/>
          <p:cNvPicPr/>
          <p:nvPr/>
        </p:nvPicPr>
        <p:blipFill>
          <a:blip r:embed="rId1"/>
          <a:stretch/>
        </p:blipFill>
        <p:spPr>
          <a:xfrm>
            <a:off x="617400" y="1176480"/>
            <a:ext cx="8845560" cy="5205960"/>
          </a:xfrm>
          <a:prstGeom prst="rect">
            <a:avLst/>
          </a:prstGeom>
          <a:ln>
            <a:noFill/>
          </a:ln>
        </p:spPr>
      </p:pic>
      <p:pic>
        <p:nvPicPr>
          <p:cNvPr id="237" name="Shape 302" descr=""/>
          <p:cNvPicPr/>
          <p:nvPr/>
        </p:nvPicPr>
        <p:blipFill>
          <a:blip r:embed="rId2"/>
          <a:stretch/>
        </p:blipFill>
        <p:spPr>
          <a:xfrm>
            <a:off x="7294680" y="0"/>
            <a:ext cx="2785320" cy="2785320"/>
          </a:xfrm>
          <a:prstGeom prst="rect">
            <a:avLst/>
          </a:prstGeom>
          <a:ln>
            <a:noFill/>
          </a:ln>
        </p:spPr>
      </p:pic>
      <p:pic>
        <p:nvPicPr>
          <p:cNvPr id="238" name="Shape 56" descr=""/>
          <p:cNvPicPr/>
          <p:nvPr/>
        </p:nvPicPr>
        <p:blipFill>
          <a:blip r:embed="rId3"/>
          <a:stretch/>
        </p:blipFill>
        <p:spPr>
          <a:xfrm>
            <a:off x="8255880" y="6759720"/>
            <a:ext cx="1495440" cy="591840"/>
          </a:xfrm>
          <a:prstGeom prst="rect">
            <a:avLst/>
          </a:prstGeom>
          <a:ln>
            <a:noFill/>
          </a:ln>
        </p:spPr>
      </p:pic>
      <p:pic>
        <p:nvPicPr>
          <p:cNvPr id="239" name="Shape 60" descr=""/>
          <p:cNvPicPr/>
          <p:nvPr/>
        </p:nvPicPr>
        <p:blipFill>
          <a:blip r:embed="rId4"/>
          <a:stretch/>
        </p:blipFill>
        <p:spPr>
          <a:xfrm>
            <a:off x="277200" y="5811120"/>
            <a:ext cx="1748160" cy="1748160"/>
          </a:xfrm>
          <a:prstGeom prst="rect">
            <a:avLst/>
          </a:prstGeom>
          <a:ln>
            <a:noFill/>
          </a:ln>
        </p:spPr>
      </p:pic>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CustomShape 1"/>
          <p:cNvSpPr/>
          <p:nvPr/>
        </p:nvSpPr>
        <p:spPr>
          <a:xfrm>
            <a:off x="9686880" y="0"/>
            <a:ext cx="396360" cy="396360"/>
          </a:xfrm>
          <a:prstGeom prst="rect">
            <a:avLst/>
          </a:prstGeom>
          <a:solidFill>
            <a:srgbClr val="c0c0c0"/>
          </a:solidFill>
          <a:ln>
            <a:noFill/>
          </a:ln>
        </p:spPr>
        <p:style>
          <a:lnRef idx="0"/>
          <a:fillRef idx="0"/>
          <a:effectRef idx="0"/>
          <a:fontRef idx="minor"/>
        </p:style>
        <p:txBody>
          <a:bodyPr lIns="36000" rIns="36000" tIns="36000" bIns="36000" anchor="ctr"/>
          <a:p>
            <a:pPr algn="ctr">
              <a:lnSpc>
                <a:spcPct val="100000"/>
              </a:lnSpc>
            </a:pPr>
            <a:fld id="{9E7F5F95-DC40-43E0-A15E-50FEC2791752}" type="slidenum">
              <a:rPr b="0" lang="ca-ES" sz="1000" spc="-1" strike="noStrike">
                <a:solidFill>
                  <a:srgbClr val="ffffff"/>
                </a:solidFill>
                <a:latin typeface="Arial"/>
                <a:ea typeface="Arial"/>
              </a:rPr>
              <a:t>&lt;number&gt;</a:t>
            </a:fld>
            <a:endParaRPr b="0" lang="ca-ES" sz="1000" spc="-1" strike="noStrike">
              <a:latin typeface="Arial"/>
            </a:endParaRPr>
          </a:p>
        </p:txBody>
      </p:sp>
      <p:sp>
        <p:nvSpPr>
          <p:cNvPr id="241" name="CustomShape 2"/>
          <p:cNvSpPr/>
          <p:nvPr/>
        </p:nvSpPr>
        <p:spPr>
          <a:xfrm>
            <a:off x="0" y="7159680"/>
            <a:ext cx="10075680" cy="396360"/>
          </a:xfrm>
          <a:prstGeom prst="rect">
            <a:avLst/>
          </a:prstGeom>
          <a:solidFill>
            <a:srgbClr val="c0c0c0"/>
          </a:solidFill>
          <a:ln>
            <a:noFill/>
          </a:ln>
        </p:spPr>
        <p:style>
          <a:lnRef idx="0"/>
          <a:fillRef idx="0"/>
          <a:effectRef idx="0"/>
          <a:fontRef idx="minor"/>
        </p:style>
      </p:sp>
      <p:sp>
        <p:nvSpPr>
          <p:cNvPr id="242" name="CustomShape 3"/>
          <p:cNvSpPr/>
          <p:nvPr/>
        </p:nvSpPr>
        <p:spPr>
          <a:xfrm>
            <a:off x="196920" y="604800"/>
            <a:ext cx="3968280" cy="531360"/>
          </a:xfrm>
          <a:prstGeom prst="rect">
            <a:avLst/>
          </a:prstGeom>
          <a:noFill/>
          <a:ln>
            <a:noFill/>
          </a:ln>
        </p:spPr>
        <p:style>
          <a:lnRef idx="0"/>
          <a:fillRef idx="0"/>
          <a:effectRef idx="0"/>
          <a:fontRef idx="minor"/>
        </p:style>
        <p:txBody>
          <a:bodyPr lIns="0" rIns="0" tIns="24480" bIns="0" anchor="ctr"/>
          <a:p>
            <a:pPr>
              <a:lnSpc>
                <a:spcPct val="100000"/>
              </a:lnSpc>
            </a:pPr>
            <a:r>
              <a:rPr b="1" lang="ca-ES" sz="2300" spc="-1" strike="noStrike">
                <a:solidFill>
                  <a:srgbClr val="00a9e0"/>
                </a:solidFill>
                <a:latin typeface="Raleway"/>
                <a:ea typeface="Arial"/>
              </a:rPr>
              <a:t>Principios básicos de Linked Data</a:t>
            </a:r>
            <a:endParaRPr b="0" lang="ca-ES" sz="2300" spc="-1" strike="noStrike">
              <a:latin typeface="Arial"/>
            </a:endParaRPr>
          </a:p>
        </p:txBody>
      </p:sp>
      <p:sp>
        <p:nvSpPr>
          <p:cNvPr id="243" name="CustomShape 4"/>
          <p:cNvSpPr/>
          <p:nvPr/>
        </p:nvSpPr>
        <p:spPr>
          <a:xfrm>
            <a:off x="0" y="6796080"/>
            <a:ext cx="9286560" cy="361800"/>
          </a:xfrm>
          <a:prstGeom prst="rect">
            <a:avLst/>
          </a:prstGeom>
          <a:noFill/>
          <a:ln>
            <a:noFill/>
          </a:ln>
        </p:spPr>
        <p:style>
          <a:lnRef idx="0"/>
          <a:fillRef idx="0"/>
          <a:effectRef idx="0"/>
          <a:fontRef idx="minor"/>
        </p:style>
        <p:txBody>
          <a:bodyPr lIns="90000" rIns="90000" tIns="46800" bIns="46800"/>
          <a:p>
            <a:pPr algn="just">
              <a:lnSpc>
                <a:spcPct val="160000"/>
              </a:lnSpc>
              <a:spcBef>
                <a:spcPts val="275"/>
              </a:spcBef>
              <a:spcAft>
                <a:spcPts val="689"/>
              </a:spcAft>
            </a:pPr>
            <a:r>
              <a:rPr b="0" lang="ca-ES" sz="1100" spc="-1" strike="noStrike">
                <a:solidFill>
                  <a:srgbClr val="000000"/>
                </a:solidFill>
                <a:latin typeface="Arial"/>
                <a:ea typeface="Arial"/>
              </a:rPr>
              <a:t>*Berners-Lee, T. (2006). Linked Data - Design Issues. Retrieved July 23, http://www.w3.org/DesignIssues/LinkedData.html</a:t>
            </a:r>
            <a:endParaRPr b="0" lang="ca-ES" sz="1100" spc="-1" strike="noStrike">
              <a:latin typeface="Arial"/>
            </a:endParaRPr>
          </a:p>
        </p:txBody>
      </p:sp>
      <p:sp>
        <p:nvSpPr>
          <p:cNvPr id="244" name="CustomShape 5"/>
          <p:cNvSpPr/>
          <p:nvPr/>
        </p:nvSpPr>
        <p:spPr>
          <a:xfrm>
            <a:off x="196920" y="1535760"/>
            <a:ext cx="8978400" cy="5710320"/>
          </a:xfrm>
          <a:prstGeom prst="rect">
            <a:avLst/>
          </a:prstGeom>
          <a:noFill/>
          <a:ln>
            <a:noFill/>
          </a:ln>
        </p:spPr>
        <p:style>
          <a:lnRef idx="0"/>
          <a:fillRef idx="0"/>
          <a:effectRef idx="0"/>
          <a:fontRef idx="minor"/>
        </p:style>
        <p:txBody>
          <a:bodyPr lIns="90000" rIns="90000" tIns="46800" bIns="46800"/>
          <a:p>
            <a:pPr marL="216000" indent="-216000" algn="just">
              <a:lnSpc>
                <a:spcPct val="160000"/>
              </a:lnSpc>
              <a:spcBef>
                <a:spcPts val="300"/>
              </a:spcBef>
              <a:spcAft>
                <a:spcPts val="751"/>
              </a:spcAft>
              <a:buClr>
                <a:srgbClr val="000000"/>
              </a:buClr>
              <a:buFont typeface="Wingdings" charset="2"/>
              <a:buChar char=""/>
            </a:pPr>
            <a:r>
              <a:rPr b="0" lang="ca-ES" sz="2000" spc="-1" strike="noStrike">
                <a:solidFill>
                  <a:srgbClr val="000000"/>
                </a:solidFill>
                <a:latin typeface="Raleway"/>
                <a:ea typeface="Arial"/>
              </a:rPr>
              <a:t>T. Berners-Lee (2006) </a:t>
            </a:r>
            <a:endParaRPr b="0" lang="ca-ES" sz="2000" spc="-1" strike="noStrike">
              <a:latin typeface="Arial"/>
            </a:endParaRPr>
          </a:p>
          <a:p>
            <a:pPr algn="just">
              <a:lnSpc>
                <a:spcPct val="160000"/>
              </a:lnSpc>
              <a:spcBef>
                <a:spcPts val="300"/>
              </a:spcBef>
              <a:spcAft>
                <a:spcPts val="751"/>
              </a:spcAft>
            </a:pPr>
            <a:r>
              <a:rPr b="0" lang="ca-ES" sz="2000" spc="-1" strike="noStrike">
                <a:solidFill>
                  <a:srgbClr val="000000"/>
                </a:solidFill>
                <a:latin typeface="Raleway"/>
                <a:ea typeface="Arial"/>
              </a:rPr>
              <a:t>    </a:t>
            </a:r>
            <a:r>
              <a:rPr b="0" lang="ca-ES" sz="2000" spc="-1" strike="noStrike">
                <a:solidFill>
                  <a:srgbClr val="000000"/>
                </a:solidFill>
                <a:latin typeface="Raleway"/>
                <a:ea typeface="Arial"/>
              </a:rPr>
              <a:t>Define los “principios básicos de Linked Data”*</a:t>
            </a:r>
            <a:endParaRPr b="0" lang="ca-ES" sz="2000" spc="-1" strike="noStrike">
              <a:latin typeface="Arial"/>
            </a:endParaRPr>
          </a:p>
          <a:p>
            <a:pPr marL="457200" algn="just">
              <a:lnSpc>
                <a:spcPct val="160000"/>
              </a:lnSpc>
              <a:spcBef>
                <a:spcPts val="300"/>
              </a:spcBef>
              <a:spcAft>
                <a:spcPts val="751"/>
              </a:spcAft>
            </a:pPr>
            <a:endParaRPr b="0" lang="ca-ES" sz="2000" spc="-1" strike="noStrike">
              <a:latin typeface="Arial"/>
            </a:endParaRPr>
          </a:p>
          <a:p>
            <a:pPr marL="457200" algn="just">
              <a:lnSpc>
                <a:spcPct val="160000"/>
              </a:lnSpc>
              <a:spcBef>
                <a:spcPts val="300"/>
              </a:spcBef>
              <a:spcAft>
                <a:spcPts val="751"/>
              </a:spcAft>
              <a:buClr>
                <a:srgbClr val="000000"/>
              </a:buClr>
              <a:buFont typeface="Wingdings" charset="2"/>
              <a:buChar char=""/>
            </a:pPr>
            <a:r>
              <a:rPr b="0" lang="ca-ES" sz="2000" spc="-1" strike="noStrike">
                <a:solidFill>
                  <a:srgbClr val="000000"/>
                </a:solidFill>
                <a:latin typeface="Raleway"/>
                <a:ea typeface="Arial"/>
              </a:rPr>
              <a:t>Linked Data hace referencia a (técnica) como publicar</a:t>
            </a:r>
            <a:endParaRPr b="0" lang="ca-ES" sz="2000" spc="-1" strike="noStrike">
              <a:latin typeface="Arial"/>
            </a:endParaRPr>
          </a:p>
          <a:p>
            <a:pPr marL="457200" algn="just">
              <a:lnSpc>
                <a:spcPct val="160000"/>
              </a:lnSpc>
              <a:spcBef>
                <a:spcPts val="300"/>
              </a:spcBef>
              <a:spcAft>
                <a:spcPts val="751"/>
              </a:spcAft>
              <a:buClr>
                <a:srgbClr val="ffffff"/>
              </a:buClr>
              <a:buFont typeface="Arial"/>
              <a:buChar char="•"/>
            </a:pPr>
            <a:r>
              <a:rPr b="0" lang="ca-ES" sz="2000" spc="-1" strike="noStrike">
                <a:solidFill>
                  <a:srgbClr val="000000"/>
                </a:solidFill>
                <a:latin typeface="Raleway"/>
                <a:ea typeface="Arial"/>
              </a:rPr>
              <a:t>   </a:t>
            </a:r>
            <a:r>
              <a:rPr b="0" lang="ca-ES" sz="2000" spc="-1" strike="noStrike">
                <a:solidFill>
                  <a:srgbClr val="000000"/>
                </a:solidFill>
                <a:latin typeface="Raleway"/>
                <a:ea typeface="Arial"/>
              </a:rPr>
              <a:t>datos utilizando la WEB</a:t>
            </a:r>
            <a:endParaRPr b="0" lang="ca-ES" sz="2000" spc="-1" strike="noStrike">
              <a:latin typeface="Arial"/>
            </a:endParaRPr>
          </a:p>
          <a:p>
            <a:pPr marL="457200" algn="just">
              <a:lnSpc>
                <a:spcPct val="160000"/>
              </a:lnSpc>
              <a:spcBef>
                <a:spcPts val="300"/>
              </a:spcBef>
              <a:spcAft>
                <a:spcPts val="751"/>
              </a:spcAft>
              <a:buClr>
                <a:srgbClr val="000000"/>
              </a:buClr>
              <a:buFont typeface="Wingdings" charset="2"/>
              <a:buChar char=""/>
            </a:pPr>
            <a:r>
              <a:rPr b="0" lang="ca-ES" sz="2000" spc="-1" strike="noStrike">
                <a:solidFill>
                  <a:srgbClr val="000000"/>
                </a:solidFill>
                <a:latin typeface="Raleway"/>
                <a:ea typeface="Arial"/>
              </a:rPr>
              <a:t>Web de los datos  vs  Web de los documentos(tradicional)</a:t>
            </a:r>
            <a:endParaRPr b="0" lang="ca-ES" sz="2000" spc="-1" strike="noStrike">
              <a:latin typeface="Arial"/>
            </a:endParaRPr>
          </a:p>
          <a:p>
            <a:pPr marL="457200" algn="just">
              <a:lnSpc>
                <a:spcPct val="160000"/>
              </a:lnSpc>
              <a:spcBef>
                <a:spcPts val="300"/>
              </a:spcBef>
              <a:spcAft>
                <a:spcPts val="751"/>
              </a:spcAft>
              <a:buClr>
                <a:srgbClr val="000000"/>
              </a:buClr>
              <a:buFont typeface="Wingdings" charset="2"/>
              <a:buChar char=""/>
            </a:pPr>
            <a:r>
              <a:rPr b="0" lang="ca-ES" sz="2000" spc="-1" strike="noStrike">
                <a:solidFill>
                  <a:srgbClr val="000000"/>
                </a:solidFill>
                <a:latin typeface="Raleway"/>
                <a:ea typeface="Arial"/>
              </a:rPr>
              <a:t>La Web como una base de datos</a:t>
            </a:r>
            <a:endParaRPr b="0" lang="ca-ES" sz="2000" spc="-1" strike="noStrike">
              <a:latin typeface="Arial"/>
            </a:endParaRPr>
          </a:p>
          <a:p>
            <a:pPr marL="457200" algn="just">
              <a:lnSpc>
                <a:spcPct val="160000"/>
              </a:lnSpc>
              <a:spcBef>
                <a:spcPts val="300"/>
              </a:spcBef>
              <a:spcAft>
                <a:spcPts val="751"/>
              </a:spcAft>
              <a:buClr>
                <a:srgbClr val="000000"/>
              </a:buClr>
              <a:buFont typeface="Wingdings" charset="2"/>
              <a:buChar char=""/>
            </a:pPr>
            <a:r>
              <a:rPr b="0" lang="ca-ES" sz="2000" spc="-1" strike="noStrike">
                <a:solidFill>
                  <a:srgbClr val="000000"/>
                </a:solidFill>
                <a:latin typeface="Raleway"/>
                <a:ea typeface="Arial"/>
              </a:rPr>
              <a:t>Conectar –utilizando la Web- datos de diferentes dominios: publicaciones científicas, datos estadísticos, libros, compañías...</a:t>
            </a:r>
            <a:endParaRPr b="0" lang="ca-ES" sz="2000" spc="-1" strike="noStrike">
              <a:latin typeface="Arial"/>
            </a:endParaRPr>
          </a:p>
        </p:txBody>
      </p:sp>
      <p:pic>
        <p:nvPicPr>
          <p:cNvPr id="245" name="Picture 6" descr=""/>
          <p:cNvPicPr/>
          <p:nvPr/>
        </p:nvPicPr>
        <p:blipFill>
          <a:blip r:embed="rId1"/>
          <a:stretch/>
        </p:blipFill>
        <p:spPr>
          <a:xfrm>
            <a:off x="5349960" y="720720"/>
            <a:ext cx="3976200" cy="2846160"/>
          </a:xfrm>
          <a:prstGeom prst="rect">
            <a:avLst/>
          </a:prstGeom>
          <a:ln w="9360">
            <a:solidFill>
              <a:srgbClr val="d9d9d9"/>
            </a:solidFill>
            <a:miter/>
          </a:ln>
          <a:effectLst>
            <a:outerShdw algn="ctr" dir="2700000" dist="38184" rotWithShape="0">
              <a:srgbClr val="000000">
                <a:alpha val="41000"/>
              </a:srgbClr>
            </a:outerShdw>
          </a:effectLst>
        </p:spPr>
      </p:pic>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CustomShape 1"/>
          <p:cNvSpPr/>
          <p:nvPr/>
        </p:nvSpPr>
        <p:spPr>
          <a:xfrm>
            <a:off x="196920" y="604800"/>
            <a:ext cx="4128840" cy="531360"/>
          </a:xfrm>
          <a:prstGeom prst="rect">
            <a:avLst/>
          </a:prstGeom>
          <a:noFill/>
          <a:ln>
            <a:noFill/>
          </a:ln>
        </p:spPr>
        <p:style>
          <a:lnRef idx="0"/>
          <a:fillRef idx="0"/>
          <a:effectRef idx="0"/>
          <a:fontRef idx="minor"/>
        </p:style>
        <p:txBody>
          <a:bodyPr lIns="0" rIns="0" tIns="24480" bIns="0" anchor="ctr"/>
          <a:p>
            <a:pPr>
              <a:lnSpc>
                <a:spcPct val="100000"/>
              </a:lnSpc>
            </a:pPr>
            <a:r>
              <a:rPr b="1" lang="ca-ES" sz="2300" spc="-1" strike="noStrike">
                <a:solidFill>
                  <a:srgbClr val="00a9e0"/>
                </a:solidFill>
                <a:latin typeface="Raleway"/>
                <a:ea typeface="Arial"/>
              </a:rPr>
              <a:t>Principios básicos de Linked Data</a:t>
            </a:r>
            <a:endParaRPr b="0" lang="ca-ES" sz="2300" spc="-1" strike="noStrike">
              <a:latin typeface="Arial"/>
            </a:endParaRPr>
          </a:p>
        </p:txBody>
      </p:sp>
      <p:sp>
        <p:nvSpPr>
          <p:cNvPr id="247" name="CustomShape 2"/>
          <p:cNvSpPr/>
          <p:nvPr/>
        </p:nvSpPr>
        <p:spPr>
          <a:xfrm>
            <a:off x="196920" y="4989600"/>
            <a:ext cx="9286560" cy="1509840"/>
          </a:xfrm>
          <a:prstGeom prst="rect">
            <a:avLst/>
          </a:prstGeom>
          <a:noFill/>
          <a:ln>
            <a:noFill/>
          </a:ln>
        </p:spPr>
        <p:style>
          <a:lnRef idx="0"/>
          <a:fillRef idx="0"/>
          <a:effectRef idx="0"/>
          <a:fontRef idx="minor"/>
        </p:style>
        <p:txBody>
          <a:bodyPr lIns="0" rIns="0" tIns="24480" bIns="0" anchor="ctr"/>
          <a:p>
            <a:pPr>
              <a:lnSpc>
                <a:spcPct val="100000"/>
              </a:lnSpc>
            </a:pPr>
            <a:r>
              <a:rPr b="1" lang="ca-ES" sz="1600" spc="-1" strike="noStrike">
                <a:solidFill>
                  <a:srgbClr val="00a9e0"/>
                </a:solidFill>
                <a:latin typeface="Raleway"/>
                <a:ea typeface="Arial"/>
              </a:rPr>
              <a:t>*T Berners-Lee,C Bizer, T Heath,Linked Data - The Story So Far (2009)</a:t>
            </a:r>
            <a:endParaRPr b="0" lang="ca-ES" sz="1600" spc="-1" strike="noStrike">
              <a:latin typeface="Arial"/>
            </a:endParaRPr>
          </a:p>
          <a:p>
            <a:pPr>
              <a:lnSpc>
                <a:spcPct val="100000"/>
              </a:lnSpc>
            </a:pPr>
            <a:r>
              <a:rPr b="1" lang="ca-ES" sz="1600" spc="-1" strike="noStrike" u="sng">
                <a:solidFill>
                  <a:srgbClr val="0097a7"/>
                </a:solidFill>
                <a:uFillTx/>
                <a:latin typeface="Raleway"/>
                <a:ea typeface="Arial"/>
                <a:hlinkClick r:id="rId1"/>
              </a:rPr>
              <a:t>http://disi.unitn.it/~p2p/RelatedWork/Matching/bizer-heath-berners-lee-ijswis-linked-data.pdf</a:t>
            </a:r>
            <a:endParaRPr b="0" lang="ca-ES" sz="1600" spc="-1" strike="noStrike">
              <a:latin typeface="Arial"/>
            </a:endParaRPr>
          </a:p>
        </p:txBody>
      </p:sp>
      <p:sp>
        <p:nvSpPr>
          <p:cNvPr id="248" name="CustomShape 3"/>
          <p:cNvSpPr/>
          <p:nvPr/>
        </p:nvSpPr>
        <p:spPr>
          <a:xfrm>
            <a:off x="196920" y="2654280"/>
            <a:ext cx="9524520" cy="2265120"/>
          </a:xfrm>
          <a:prstGeom prst="rect">
            <a:avLst/>
          </a:prstGeom>
          <a:noFill/>
          <a:ln>
            <a:noFill/>
          </a:ln>
        </p:spPr>
        <p:style>
          <a:lnRef idx="0"/>
          <a:fillRef idx="0"/>
          <a:effectRef idx="0"/>
          <a:fontRef idx="minor"/>
        </p:style>
        <p:txBody>
          <a:bodyPr lIns="90000" rIns="90000" tIns="46800" bIns="46800"/>
          <a:p>
            <a:pPr algn="just">
              <a:lnSpc>
                <a:spcPct val="160000"/>
              </a:lnSpc>
              <a:spcBef>
                <a:spcPts val="349"/>
              </a:spcBef>
              <a:spcAft>
                <a:spcPts val="876"/>
              </a:spcAft>
            </a:pPr>
            <a:r>
              <a:rPr b="0" lang="ca-ES" sz="1400" spc="-1" strike="noStrike">
                <a:solidFill>
                  <a:srgbClr val="000000"/>
                </a:solidFill>
                <a:latin typeface="Arial"/>
                <a:ea typeface="Arial"/>
              </a:rPr>
              <a:t>“</a:t>
            </a:r>
            <a:r>
              <a:rPr b="0" i="1" lang="ca-ES" sz="1400" spc="-1" strike="noStrike">
                <a:solidFill>
                  <a:srgbClr val="000000"/>
                </a:solidFill>
                <a:latin typeface="Arial"/>
                <a:ea typeface="Arial"/>
              </a:rPr>
              <a:t>In summary, Linked Data is simply about using the</a:t>
            </a:r>
            <a:endParaRPr b="0" lang="ca-ES" sz="1400" spc="-1" strike="noStrike">
              <a:latin typeface="Arial"/>
            </a:endParaRPr>
          </a:p>
          <a:p>
            <a:pPr algn="just">
              <a:lnSpc>
                <a:spcPct val="160000"/>
              </a:lnSpc>
              <a:spcBef>
                <a:spcPts val="349"/>
              </a:spcBef>
              <a:spcAft>
                <a:spcPts val="876"/>
              </a:spcAft>
            </a:pPr>
            <a:r>
              <a:rPr b="0" i="1" lang="ca-ES" sz="1400" spc="-1" strike="noStrike">
                <a:solidFill>
                  <a:srgbClr val="000000"/>
                </a:solidFill>
                <a:latin typeface="Arial"/>
                <a:ea typeface="Arial"/>
              </a:rPr>
              <a:t> </a:t>
            </a:r>
            <a:r>
              <a:rPr b="0" i="1" lang="ca-ES" sz="1400" spc="-1" strike="noStrike">
                <a:solidFill>
                  <a:srgbClr val="000000"/>
                </a:solidFill>
                <a:latin typeface="Arial"/>
                <a:ea typeface="Arial"/>
              </a:rPr>
              <a:t>Web to create typed links between data</a:t>
            </a:r>
            <a:endParaRPr b="0" lang="ca-ES" sz="1400" spc="-1" strike="noStrike">
              <a:latin typeface="Arial"/>
            </a:endParaRPr>
          </a:p>
          <a:p>
            <a:pPr algn="just">
              <a:lnSpc>
                <a:spcPct val="160000"/>
              </a:lnSpc>
              <a:spcBef>
                <a:spcPts val="349"/>
              </a:spcBef>
              <a:spcAft>
                <a:spcPts val="876"/>
              </a:spcAft>
            </a:pPr>
            <a:r>
              <a:rPr b="0" i="1" lang="ca-ES" sz="1400" spc="-1" strike="noStrike">
                <a:solidFill>
                  <a:srgbClr val="000000"/>
                </a:solidFill>
                <a:latin typeface="Arial"/>
                <a:ea typeface="Arial"/>
              </a:rPr>
              <a:t>from different sources. “…</a:t>
            </a:r>
            <a:endParaRPr b="0" lang="ca-ES" sz="1400" spc="-1" strike="noStrike">
              <a:latin typeface="Arial"/>
            </a:endParaRPr>
          </a:p>
          <a:p>
            <a:pPr algn="just">
              <a:lnSpc>
                <a:spcPct val="160000"/>
              </a:lnSpc>
              <a:spcBef>
                <a:spcPts val="349"/>
              </a:spcBef>
              <a:spcAft>
                <a:spcPts val="876"/>
              </a:spcAft>
            </a:pPr>
            <a:r>
              <a:rPr b="0" i="1" lang="ca-ES" sz="1400" spc="-1" strike="noStrike">
                <a:solidFill>
                  <a:srgbClr val="000000"/>
                </a:solidFill>
                <a:latin typeface="Arial"/>
                <a:ea typeface="Arial"/>
              </a:rPr>
              <a:t>”</a:t>
            </a:r>
            <a:r>
              <a:rPr b="0" i="1" lang="ca-ES" sz="1400" spc="-1" strike="noStrike">
                <a:solidFill>
                  <a:srgbClr val="000000"/>
                </a:solidFill>
                <a:latin typeface="Arial"/>
                <a:ea typeface="Arial"/>
              </a:rPr>
              <a:t>Technically, Linked Data refers to data published on the Web in such a way that it is </a:t>
            </a:r>
            <a:r>
              <a:rPr b="0" i="1" lang="ca-ES" sz="1400" spc="-1" strike="noStrike" u="sng">
                <a:solidFill>
                  <a:srgbClr val="000000"/>
                </a:solidFill>
                <a:uFillTx/>
                <a:latin typeface="Arial"/>
                <a:ea typeface="Arial"/>
              </a:rPr>
              <a:t>machine-readable</a:t>
            </a:r>
            <a:r>
              <a:rPr b="0" i="1" lang="ca-ES" sz="1400" spc="-1" strike="noStrike">
                <a:solidFill>
                  <a:srgbClr val="000000"/>
                </a:solidFill>
                <a:latin typeface="Arial"/>
                <a:ea typeface="Arial"/>
              </a:rPr>
              <a:t>, its meaning is explicitly defined, it is linked to other external data sets, and can in turn be linked to from external data sets.”*</a:t>
            </a:r>
            <a:endParaRPr b="0" lang="ca-ES" sz="1400" spc="-1" strike="noStrike">
              <a:latin typeface="Arial"/>
            </a:endParaRPr>
          </a:p>
        </p:txBody>
      </p:sp>
      <p:pic>
        <p:nvPicPr>
          <p:cNvPr id="249" name="Picture 6" descr=""/>
          <p:cNvPicPr/>
          <p:nvPr/>
        </p:nvPicPr>
        <p:blipFill>
          <a:blip r:embed="rId2"/>
          <a:stretch/>
        </p:blipFill>
        <p:spPr>
          <a:xfrm>
            <a:off x="5356080" y="446040"/>
            <a:ext cx="4117680" cy="2857320"/>
          </a:xfrm>
          <a:prstGeom prst="rect">
            <a:avLst/>
          </a:prstGeom>
          <a:ln>
            <a:noFill/>
          </a:ln>
        </p:spPr>
      </p:pic>
      <p:sp>
        <p:nvSpPr>
          <p:cNvPr id="250" name="CustomShape 4"/>
          <p:cNvSpPr/>
          <p:nvPr/>
        </p:nvSpPr>
        <p:spPr>
          <a:xfrm>
            <a:off x="5454360" y="3303720"/>
            <a:ext cx="4227480" cy="361800"/>
          </a:xfrm>
          <a:prstGeom prst="rect">
            <a:avLst/>
          </a:prstGeom>
          <a:noFill/>
          <a:ln>
            <a:noFill/>
          </a:ln>
        </p:spPr>
        <p:style>
          <a:lnRef idx="0"/>
          <a:fillRef idx="0"/>
          <a:effectRef idx="0"/>
          <a:fontRef idx="minor"/>
        </p:style>
        <p:txBody>
          <a:bodyPr wrap="none" lIns="90000" rIns="90000" tIns="46800" bIns="46800"/>
          <a:p>
            <a:pPr algn="just">
              <a:lnSpc>
                <a:spcPct val="160000"/>
              </a:lnSpc>
              <a:spcBef>
                <a:spcPts val="300"/>
              </a:spcBef>
              <a:spcAft>
                <a:spcPts val="751"/>
              </a:spcAft>
            </a:pPr>
            <a:r>
              <a:rPr b="0" lang="ca-ES" sz="1100" spc="-1" strike="noStrike" u="sng">
                <a:solidFill>
                  <a:srgbClr val="0097a7"/>
                </a:solidFill>
                <a:uFillTx/>
                <a:latin typeface="Arial"/>
                <a:ea typeface="Arial"/>
                <a:hlinkClick r:id="rId3"/>
              </a:rPr>
              <a:t>http://www.ted.com/talks/tim_berners_lee_on_the_next_web.html</a:t>
            </a:r>
            <a:endParaRPr b="0" lang="ca-ES" sz="1100" spc="-1" strike="noStrike">
              <a:latin typeface="Arial"/>
            </a:endParaRPr>
          </a:p>
        </p:txBody>
      </p:sp>
      <p:pic>
        <p:nvPicPr>
          <p:cNvPr id="251" name="Shape 56" descr=""/>
          <p:cNvPicPr/>
          <p:nvPr/>
        </p:nvPicPr>
        <p:blipFill>
          <a:blip r:embed="rId4"/>
          <a:stretch/>
        </p:blipFill>
        <p:spPr>
          <a:xfrm>
            <a:off x="8255880" y="6759720"/>
            <a:ext cx="1495440" cy="591840"/>
          </a:xfrm>
          <a:prstGeom prst="rect">
            <a:avLst/>
          </a:prstGeom>
          <a:ln>
            <a:noFill/>
          </a:ln>
        </p:spPr>
      </p:pic>
      <p:pic>
        <p:nvPicPr>
          <p:cNvPr id="252" name="Shape 60" descr=""/>
          <p:cNvPicPr/>
          <p:nvPr/>
        </p:nvPicPr>
        <p:blipFill>
          <a:blip r:embed="rId5"/>
          <a:stretch/>
        </p:blipFill>
        <p:spPr>
          <a:xfrm>
            <a:off x="277200" y="5811120"/>
            <a:ext cx="1748160" cy="1748160"/>
          </a:xfrm>
          <a:prstGeom prst="rect">
            <a:avLst/>
          </a:prstGeom>
          <a:ln>
            <a:noFill/>
          </a:ln>
        </p:spPr>
      </p:pic>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CustomShape 1"/>
          <p:cNvSpPr/>
          <p:nvPr/>
        </p:nvSpPr>
        <p:spPr>
          <a:xfrm>
            <a:off x="231840" y="525600"/>
            <a:ext cx="3855600" cy="1157040"/>
          </a:xfrm>
          <a:prstGeom prst="rect">
            <a:avLst/>
          </a:prstGeom>
          <a:noFill/>
          <a:ln>
            <a:noFill/>
          </a:ln>
        </p:spPr>
        <p:style>
          <a:lnRef idx="0"/>
          <a:fillRef idx="0"/>
          <a:effectRef idx="0"/>
          <a:fontRef idx="minor"/>
        </p:style>
        <p:txBody>
          <a:bodyPr lIns="0" rIns="0" tIns="24480" bIns="0" anchor="ctr"/>
          <a:p>
            <a:pPr>
              <a:lnSpc>
                <a:spcPct val="100000"/>
              </a:lnSpc>
            </a:pPr>
            <a:r>
              <a:rPr b="1" lang="ca-ES" sz="2300" spc="-1" strike="noStrike">
                <a:solidFill>
                  <a:srgbClr val="00a9e0"/>
                </a:solidFill>
                <a:latin typeface="Raleway"/>
                <a:ea typeface="Arial"/>
              </a:rPr>
              <a:t>Principios básicos de Linked Data</a:t>
            </a:r>
            <a:endParaRPr b="0" lang="ca-ES" sz="2300" spc="-1" strike="noStrike">
              <a:latin typeface="Arial"/>
            </a:endParaRPr>
          </a:p>
          <a:p>
            <a:pPr>
              <a:lnSpc>
                <a:spcPct val="100000"/>
              </a:lnSpc>
            </a:pPr>
            <a:endParaRPr b="0" lang="ca-ES" sz="2300" spc="-1" strike="noStrike">
              <a:latin typeface="Arial"/>
            </a:endParaRPr>
          </a:p>
        </p:txBody>
      </p:sp>
      <p:grpSp>
        <p:nvGrpSpPr>
          <p:cNvPr id="254" name="Group 2"/>
          <p:cNvGrpSpPr/>
          <p:nvPr/>
        </p:nvGrpSpPr>
        <p:grpSpPr>
          <a:xfrm>
            <a:off x="277920" y="1824120"/>
            <a:ext cx="7848360" cy="3755520"/>
            <a:chOff x="277920" y="1824120"/>
            <a:chExt cx="7848360" cy="3755520"/>
          </a:xfrm>
        </p:grpSpPr>
        <p:pic>
          <p:nvPicPr>
            <p:cNvPr id="255" name="Picture 5" descr=""/>
            <p:cNvPicPr/>
            <p:nvPr/>
          </p:nvPicPr>
          <p:blipFill>
            <a:blip r:embed="rId1"/>
            <a:stretch/>
          </p:blipFill>
          <p:spPr>
            <a:xfrm>
              <a:off x="277920" y="1824120"/>
              <a:ext cx="7732440" cy="3654000"/>
            </a:xfrm>
            <a:prstGeom prst="rect">
              <a:avLst/>
            </a:prstGeom>
            <a:ln>
              <a:noFill/>
            </a:ln>
          </p:spPr>
        </p:pic>
        <p:sp>
          <p:nvSpPr>
            <p:cNvPr id="256" name="CustomShape 3"/>
            <p:cNvSpPr/>
            <p:nvPr/>
          </p:nvSpPr>
          <p:spPr>
            <a:xfrm>
              <a:off x="533520" y="2054160"/>
              <a:ext cx="7592760" cy="3525480"/>
            </a:xfrm>
            <a:prstGeom prst="rect">
              <a:avLst/>
            </a:prstGeom>
            <a:noFill/>
            <a:ln>
              <a:noFill/>
            </a:ln>
          </p:spPr>
          <p:style>
            <a:lnRef idx="0"/>
            <a:fillRef idx="0"/>
            <a:effectRef idx="0"/>
            <a:fontRef idx="minor"/>
          </p:style>
          <p:txBody>
            <a:bodyPr lIns="90000" rIns="90000" tIns="45000" bIns="45000"/>
            <a:p>
              <a:pPr algn="just">
                <a:lnSpc>
                  <a:spcPct val="160000"/>
                </a:lnSpc>
                <a:spcBef>
                  <a:spcPts val="300"/>
                </a:spcBef>
                <a:spcAft>
                  <a:spcPts val="751"/>
                </a:spcAft>
              </a:pPr>
              <a:r>
                <a:rPr b="0" lang="ca-ES" sz="1400" spc="-1" strike="noStrike">
                  <a:solidFill>
                    <a:srgbClr val="000000"/>
                  </a:solidFill>
                  <a:latin typeface="Arial"/>
                  <a:ea typeface="Arial"/>
                </a:rPr>
                <a:t>1. Utilizar URIs per identificar recursos</a:t>
              </a:r>
              <a:endParaRPr b="0" lang="ca-ES" sz="1400" spc="-1" strike="noStrike">
                <a:latin typeface="Arial"/>
              </a:endParaRPr>
            </a:p>
            <a:p>
              <a:pPr algn="just">
                <a:lnSpc>
                  <a:spcPct val="160000"/>
                </a:lnSpc>
                <a:spcBef>
                  <a:spcPts val="300"/>
                </a:spcBef>
                <a:spcAft>
                  <a:spcPts val="751"/>
                </a:spcAft>
              </a:pPr>
              <a:r>
                <a:rPr b="0" lang="ca-ES" sz="1400" spc="-1" strike="noStrike">
                  <a:solidFill>
                    <a:srgbClr val="000000"/>
                  </a:solidFill>
                  <a:latin typeface="Arial"/>
                  <a:ea typeface="Arial"/>
                </a:rPr>
                <a:t>2. Utilizar HTTP de las URIs per poder localizar los recursos</a:t>
              </a:r>
              <a:endParaRPr b="0" lang="ca-ES" sz="1400" spc="-1" strike="noStrike">
                <a:latin typeface="Arial"/>
              </a:endParaRPr>
            </a:p>
            <a:p>
              <a:pPr algn="just">
                <a:lnSpc>
                  <a:spcPct val="160000"/>
                </a:lnSpc>
                <a:spcBef>
                  <a:spcPts val="300"/>
                </a:spcBef>
                <a:spcAft>
                  <a:spcPts val="751"/>
                </a:spcAft>
              </a:pPr>
              <a:r>
                <a:rPr b="0" lang="ca-ES" sz="1400" spc="-1" strike="noStrike">
                  <a:solidFill>
                    <a:srgbClr val="000000"/>
                  </a:solidFill>
                  <a:latin typeface="Arial"/>
                  <a:ea typeface="Arial"/>
                </a:rPr>
                <a:t>3. Proporcionar información útil sobre el recurso de la Uri, utilizando estándares W3C </a:t>
              </a:r>
              <a:endParaRPr b="0" lang="ca-ES" sz="1400" spc="-1" strike="noStrike">
                <a:latin typeface="Arial"/>
              </a:endParaRPr>
            </a:p>
            <a:p>
              <a:pPr lvl="1" marL="457200" algn="just">
                <a:lnSpc>
                  <a:spcPct val="160000"/>
                </a:lnSpc>
                <a:spcBef>
                  <a:spcPts val="300"/>
                </a:spcBef>
                <a:spcAft>
                  <a:spcPts val="751"/>
                </a:spcAft>
                <a:buClr>
                  <a:srgbClr val="000000"/>
                </a:buClr>
                <a:buFont typeface="Arial"/>
                <a:buChar char="•"/>
              </a:pPr>
              <a:r>
                <a:rPr b="0" lang="ca-ES" sz="1400" spc="-1" strike="noStrike">
                  <a:solidFill>
                    <a:srgbClr val="000000"/>
                  </a:solidFill>
                  <a:latin typeface="Arial"/>
                  <a:ea typeface="Arial"/>
                </a:rPr>
                <a:t>RDF(Resource Description Framework)</a:t>
              </a:r>
              <a:endParaRPr b="0" lang="ca-ES" sz="1400" spc="-1" strike="noStrike">
                <a:latin typeface="Arial"/>
              </a:endParaRPr>
            </a:p>
            <a:p>
              <a:pPr lvl="1" marL="457200" algn="just">
                <a:lnSpc>
                  <a:spcPct val="160000"/>
                </a:lnSpc>
                <a:spcBef>
                  <a:spcPts val="300"/>
                </a:spcBef>
                <a:spcAft>
                  <a:spcPts val="751"/>
                </a:spcAft>
                <a:buClr>
                  <a:srgbClr val="000000"/>
                </a:buClr>
                <a:buFont typeface="Arial"/>
                <a:buChar char="•"/>
              </a:pPr>
              <a:r>
                <a:rPr b="0" lang="ca-ES" sz="1400" spc="-1" strike="noStrike">
                  <a:solidFill>
                    <a:srgbClr val="000000"/>
                  </a:solidFill>
                  <a:latin typeface="Arial"/>
                  <a:ea typeface="Arial"/>
                </a:rPr>
                <a:t>SPARQL (Protocol and RDF Query Language)</a:t>
              </a:r>
              <a:endParaRPr b="0" lang="ca-ES" sz="1400" spc="-1" strike="noStrike">
                <a:latin typeface="Arial"/>
              </a:endParaRPr>
            </a:p>
            <a:p>
              <a:pPr algn="just">
                <a:lnSpc>
                  <a:spcPct val="160000"/>
                </a:lnSpc>
                <a:spcBef>
                  <a:spcPts val="300"/>
                </a:spcBef>
                <a:spcAft>
                  <a:spcPts val="751"/>
                </a:spcAft>
              </a:pPr>
              <a:endParaRPr b="0" lang="ca-ES" sz="1400" spc="-1" strike="noStrike">
                <a:latin typeface="Arial"/>
              </a:endParaRPr>
            </a:p>
            <a:p>
              <a:pPr algn="just">
                <a:lnSpc>
                  <a:spcPct val="160000"/>
                </a:lnSpc>
                <a:spcBef>
                  <a:spcPts val="300"/>
                </a:spcBef>
                <a:spcAft>
                  <a:spcPts val="751"/>
                </a:spcAft>
              </a:pPr>
              <a:r>
                <a:rPr b="0" lang="ca-ES" sz="1400" spc="-1" strike="noStrike">
                  <a:solidFill>
                    <a:srgbClr val="000000"/>
                  </a:solidFill>
                  <a:latin typeface="Arial"/>
                  <a:ea typeface="Arial"/>
                </a:rPr>
                <a:t>4.Incluir enlaces a otras URI relacionadas con los recursos(nube de enlaces)</a:t>
              </a:r>
              <a:endParaRPr b="0" lang="ca-ES" sz="1400" spc="-1" strike="noStrike">
                <a:latin typeface="Arial"/>
              </a:endParaRPr>
            </a:p>
          </p:txBody>
        </p:sp>
      </p:grpSp>
      <p:pic>
        <p:nvPicPr>
          <p:cNvPr id="257" name="Picture 7" descr=""/>
          <p:cNvPicPr/>
          <p:nvPr/>
        </p:nvPicPr>
        <p:blipFill>
          <a:blip r:embed="rId2"/>
          <a:stretch/>
        </p:blipFill>
        <p:spPr>
          <a:xfrm>
            <a:off x="7039080" y="1189080"/>
            <a:ext cx="1888920" cy="1133280"/>
          </a:xfrm>
          <a:prstGeom prst="rect">
            <a:avLst/>
          </a:prstGeom>
          <a:ln>
            <a:noFill/>
          </a:ln>
        </p:spPr>
      </p:pic>
      <p:pic>
        <p:nvPicPr>
          <p:cNvPr id="258" name="Shape 56" descr=""/>
          <p:cNvPicPr/>
          <p:nvPr/>
        </p:nvPicPr>
        <p:blipFill>
          <a:blip r:embed="rId3"/>
          <a:stretch/>
        </p:blipFill>
        <p:spPr>
          <a:xfrm>
            <a:off x="8255880" y="6759720"/>
            <a:ext cx="1495440" cy="591840"/>
          </a:xfrm>
          <a:prstGeom prst="rect">
            <a:avLst/>
          </a:prstGeom>
          <a:ln>
            <a:noFill/>
          </a:ln>
        </p:spPr>
      </p:pic>
      <p:pic>
        <p:nvPicPr>
          <p:cNvPr id="259" name="Shape 60" descr=""/>
          <p:cNvPicPr/>
          <p:nvPr/>
        </p:nvPicPr>
        <p:blipFill>
          <a:blip r:embed="rId4"/>
          <a:stretch/>
        </p:blipFill>
        <p:spPr>
          <a:xfrm>
            <a:off x="277200" y="5811120"/>
            <a:ext cx="1748160" cy="1748160"/>
          </a:xfrm>
          <a:prstGeom prst="rect">
            <a:avLst/>
          </a:prstGeom>
          <a:ln>
            <a:noFill/>
          </a:ln>
        </p:spPr>
      </p:pic>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CustomShape 1"/>
          <p:cNvSpPr/>
          <p:nvPr/>
        </p:nvSpPr>
        <p:spPr>
          <a:xfrm>
            <a:off x="367920" y="1941480"/>
            <a:ext cx="8786520" cy="2838240"/>
          </a:xfrm>
          <a:prstGeom prst="rect">
            <a:avLst/>
          </a:prstGeom>
          <a:noFill/>
          <a:ln w="9360">
            <a:solidFill>
              <a:srgbClr val="606060"/>
            </a:solidFill>
            <a:miter/>
          </a:ln>
        </p:spPr>
        <p:style>
          <a:lnRef idx="0"/>
          <a:fillRef idx="0"/>
          <a:effectRef idx="0"/>
          <a:fontRef idx="minor"/>
        </p:style>
        <p:txBody>
          <a:bodyPr lIns="90000" rIns="90000" tIns="46800" bIns="46800"/>
          <a:p>
            <a:pPr>
              <a:lnSpc>
                <a:spcPct val="100000"/>
              </a:lnSpc>
            </a:pPr>
            <a:r>
              <a:rPr b="0" lang="ca-ES" sz="2000" spc="-1" strike="noStrike">
                <a:solidFill>
                  <a:srgbClr val="000000"/>
                </a:solidFill>
                <a:latin typeface="Arial"/>
                <a:ea typeface="Arial"/>
              </a:rPr>
              <a:t>&lt;rdf:RDF xmlns:rdf="http://www.w3.org/1999/02/22-rdf-syntax-ns#"</a:t>
            </a:r>
            <a:endParaRPr b="0" lang="ca-ES" sz="2000" spc="-1" strike="noStrike">
              <a:latin typeface="Arial"/>
            </a:endParaRPr>
          </a:p>
          <a:p>
            <a:pPr>
              <a:lnSpc>
                <a:spcPct val="100000"/>
              </a:lnSpc>
            </a:pPr>
            <a:r>
              <a:rPr b="0" lang="ca-ES" sz="2000" spc="-1" strike="noStrike">
                <a:solidFill>
                  <a:srgbClr val="000000"/>
                </a:solidFill>
                <a:latin typeface="Arial"/>
                <a:ea typeface="Arial"/>
              </a:rPr>
              <a:t>    </a:t>
            </a:r>
            <a:r>
              <a:rPr b="0" lang="ca-ES" sz="2000" spc="-1" strike="noStrike">
                <a:solidFill>
                  <a:srgbClr val="000000"/>
                </a:solidFill>
                <a:latin typeface="Arial"/>
                <a:ea typeface="Arial"/>
              </a:rPr>
              <a:t>xmlns:ex="</a:t>
            </a:r>
            <a:r>
              <a:rPr b="0" lang="ca-ES" sz="2000" spc="-1" strike="noStrike">
                <a:solidFill>
                  <a:srgbClr val="c00000"/>
                </a:solidFill>
                <a:latin typeface="Arial"/>
                <a:ea typeface="Arial"/>
              </a:rPr>
              <a:t>http://www.mivocabulario.org</a:t>
            </a:r>
            <a:r>
              <a:rPr b="0" lang="ca-ES" sz="2000" spc="-1" strike="noStrike">
                <a:solidFill>
                  <a:srgbClr val="000000"/>
                </a:solidFill>
                <a:latin typeface="Arial"/>
                <a:ea typeface="Arial"/>
              </a:rPr>
              <a:t>/"&gt;</a:t>
            </a:r>
            <a:endParaRPr b="0" lang="ca-ES" sz="2000" spc="-1" strike="noStrike">
              <a:latin typeface="Arial"/>
            </a:endParaRPr>
          </a:p>
          <a:p>
            <a:pPr>
              <a:lnSpc>
                <a:spcPct val="100000"/>
              </a:lnSpc>
            </a:pPr>
            <a:r>
              <a:rPr b="0" lang="ca-ES" sz="2000" spc="-1" strike="noStrike">
                <a:solidFill>
                  <a:srgbClr val="000000"/>
                </a:solidFill>
                <a:latin typeface="Arial"/>
                <a:ea typeface="Arial"/>
              </a:rPr>
              <a:t>    </a:t>
            </a:r>
            <a:r>
              <a:rPr b="0" lang="ca-ES" sz="2000" spc="-1" strike="noStrike">
                <a:solidFill>
                  <a:srgbClr val="000000"/>
                </a:solidFill>
                <a:latin typeface="Arial"/>
                <a:ea typeface="Arial"/>
              </a:rPr>
              <a:t>&lt;rdf:Description rdf:about="http://www.mivocabulario.org/canal_olimpic"&gt;</a:t>
            </a:r>
            <a:endParaRPr b="0" lang="ca-ES" sz="2000" spc="-1" strike="noStrike">
              <a:latin typeface="Arial"/>
            </a:endParaRPr>
          </a:p>
          <a:p>
            <a:pPr>
              <a:lnSpc>
                <a:spcPct val="100000"/>
              </a:lnSpc>
            </a:pPr>
            <a:r>
              <a:rPr b="0" lang="ca-ES" sz="2000" spc="-1" strike="noStrike">
                <a:solidFill>
                  <a:srgbClr val="000000"/>
                </a:solidFill>
                <a:latin typeface="Arial"/>
                <a:ea typeface="Arial"/>
              </a:rPr>
              <a:t>        </a:t>
            </a:r>
            <a:r>
              <a:rPr b="0" lang="ca-ES" sz="2000" spc="-1" strike="noStrike">
                <a:solidFill>
                  <a:srgbClr val="000000"/>
                </a:solidFill>
                <a:latin typeface="Arial"/>
                <a:ea typeface="Arial"/>
              </a:rPr>
              <a:t>&lt;mi:belongs_to&gt;</a:t>
            </a:r>
            <a:endParaRPr b="0" lang="ca-ES" sz="2000" spc="-1" strike="noStrike">
              <a:latin typeface="Arial"/>
            </a:endParaRPr>
          </a:p>
          <a:p>
            <a:pPr>
              <a:lnSpc>
                <a:spcPct val="100000"/>
              </a:lnSpc>
            </a:pPr>
            <a:r>
              <a:rPr b="0" lang="ca-ES" sz="2000" spc="-1" strike="noStrike">
                <a:solidFill>
                  <a:srgbClr val="000000"/>
                </a:solidFill>
                <a:latin typeface="Arial"/>
                <a:ea typeface="Arial"/>
              </a:rPr>
              <a:t>            </a:t>
            </a:r>
            <a:r>
              <a:rPr b="0" lang="ca-ES" sz="2000" spc="-1" strike="noStrike">
                <a:solidFill>
                  <a:srgbClr val="000000"/>
                </a:solidFill>
                <a:latin typeface="Arial"/>
                <a:ea typeface="Arial"/>
              </a:rPr>
              <a:t>&lt;mi:municipi rdf:about="http://www.mivocabulario.org/Castelldefels" /&gt;</a:t>
            </a:r>
            <a:endParaRPr b="0" lang="ca-ES" sz="2000" spc="-1" strike="noStrike">
              <a:latin typeface="Arial"/>
            </a:endParaRPr>
          </a:p>
          <a:p>
            <a:pPr>
              <a:lnSpc>
                <a:spcPct val="100000"/>
              </a:lnSpc>
            </a:pPr>
            <a:r>
              <a:rPr b="0" lang="ca-ES" sz="2000" spc="-1" strike="noStrike">
                <a:solidFill>
                  <a:srgbClr val="000000"/>
                </a:solidFill>
                <a:latin typeface="Arial"/>
                <a:ea typeface="Arial"/>
              </a:rPr>
              <a:t>        </a:t>
            </a:r>
            <a:r>
              <a:rPr b="0" lang="ca-ES" sz="2000" spc="-1" strike="noStrike">
                <a:solidFill>
                  <a:srgbClr val="000000"/>
                </a:solidFill>
                <a:latin typeface="Arial"/>
                <a:ea typeface="Arial"/>
              </a:rPr>
              <a:t>&lt;/mi:belongs_to&gt;</a:t>
            </a:r>
            <a:endParaRPr b="0" lang="ca-ES" sz="2000" spc="-1" strike="noStrike">
              <a:latin typeface="Arial"/>
            </a:endParaRPr>
          </a:p>
          <a:p>
            <a:pPr>
              <a:lnSpc>
                <a:spcPct val="100000"/>
              </a:lnSpc>
            </a:pPr>
            <a:r>
              <a:rPr b="0" lang="ca-ES" sz="2000" spc="-1" strike="noStrike">
                <a:solidFill>
                  <a:srgbClr val="000000"/>
                </a:solidFill>
                <a:latin typeface="Arial"/>
                <a:ea typeface="Arial"/>
              </a:rPr>
              <a:t>    </a:t>
            </a:r>
            <a:r>
              <a:rPr b="0" lang="ca-ES" sz="2000" spc="-1" strike="noStrike">
                <a:solidFill>
                  <a:srgbClr val="000000"/>
                </a:solidFill>
                <a:latin typeface="Arial"/>
                <a:ea typeface="Arial"/>
              </a:rPr>
              <a:t>&lt;/rdf:Description&gt;</a:t>
            </a:r>
            <a:endParaRPr b="0" lang="ca-ES" sz="2000" spc="-1" strike="noStrike">
              <a:latin typeface="Arial"/>
            </a:endParaRPr>
          </a:p>
          <a:p>
            <a:pPr>
              <a:lnSpc>
                <a:spcPct val="100000"/>
              </a:lnSpc>
            </a:pPr>
            <a:r>
              <a:rPr b="0" lang="ca-ES" sz="2000" spc="-1" strike="noStrike">
                <a:solidFill>
                  <a:srgbClr val="000000"/>
                </a:solidFill>
                <a:latin typeface="Arial"/>
                <a:ea typeface="Arial"/>
              </a:rPr>
              <a:t>&lt;/rdf:RDF&gt;</a:t>
            </a:r>
            <a:endParaRPr b="0" lang="ca-ES" sz="2000" spc="-1" strike="noStrike">
              <a:latin typeface="Arial"/>
            </a:endParaRPr>
          </a:p>
        </p:txBody>
      </p:sp>
      <p:sp>
        <p:nvSpPr>
          <p:cNvPr id="261" name="CustomShape 2"/>
          <p:cNvSpPr/>
          <p:nvPr/>
        </p:nvSpPr>
        <p:spPr>
          <a:xfrm>
            <a:off x="119160" y="446040"/>
            <a:ext cx="2628720" cy="531360"/>
          </a:xfrm>
          <a:prstGeom prst="rect">
            <a:avLst/>
          </a:prstGeom>
          <a:noFill/>
          <a:ln>
            <a:noFill/>
          </a:ln>
        </p:spPr>
        <p:style>
          <a:lnRef idx="0"/>
          <a:fillRef idx="0"/>
          <a:effectRef idx="0"/>
          <a:fontRef idx="minor"/>
        </p:style>
        <p:txBody>
          <a:bodyPr lIns="0" rIns="0" tIns="24480" bIns="0" anchor="ctr"/>
          <a:p>
            <a:pPr>
              <a:lnSpc>
                <a:spcPct val="100000"/>
              </a:lnSpc>
            </a:pPr>
            <a:r>
              <a:rPr b="1" lang="ca-ES" sz="2300" spc="-1" strike="noStrike">
                <a:solidFill>
                  <a:srgbClr val="00a9e0"/>
                </a:solidFill>
                <a:latin typeface="Raleway"/>
                <a:ea typeface="Arial"/>
              </a:rPr>
              <a:t>Introducción a RDF</a:t>
            </a:r>
            <a:endParaRPr b="0" lang="ca-ES" sz="2300" spc="-1" strike="noStrike">
              <a:latin typeface="Arial"/>
            </a:endParaRPr>
          </a:p>
        </p:txBody>
      </p:sp>
      <p:sp>
        <p:nvSpPr>
          <p:cNvPr id="262" name="CustomShape 3"/>
          <p:cNvSpPr/>
          <p:nvPr/>
        </p:nvSpPr>
        <p:spPr>
          <a:xfrm>
            <a:off x="468360" y="1371600"/>
            <a:ext cx="1366920" cy="398160"/>
          </a:xfrm>
          <a:prstGeom prst="rect">
            <a:avLst/>
          </a:prstGeom>
          <a:noFill/>
          <a:ln>
            <a:noFill/>
          </a:ln>
        </p:spPr>
        <p:style>
          <a:lnRef idx="0"/>
          <a:fillRef idx="0"/>
          <a:effectRef idx="0"/>
          <a:fontRef idx="minor"/>
        </p:style>
        <p:txBody>
          <a:bodyPr wrap="none" lIns="90000" rIns="90000" tIns="46800" bIns="46800"/>
          <a:p>
            <a:pPr>
              <a:lnSpc>
                <a:spcPct val="100000"/>
              </a:lnSpc>
            </a:pPr>
            <a:r>
              <a:rPr b="0" lang="ca-ES" sz="2000" spc="-1" strike="noStrike">
                <a:solidFill>
                  <a:srgbClr val="000000"/>
                </a:solidFill>
                <a:latin typeface="Arial"/>
                <a:ea typeface="Arial"/>
              </a:rPr>
              <a:t>RDF /XML</a:t>
            </a:r>
            <a:endParaRPr b="0" lang="ca-ES" sz="2000" spc="-1" strike="noStrike">
              <a:latin typeface="Arial"/>
            </a:endParaRPr>
          </a:p>
        </p:txBody>
      </p:sp>
      <p:sp>
        <p:nvSpPr>
          <p:cNvPr id="263" name="CustomShape 4"/>
          <p:cNvSpPr/>
          <p:nvPr/>
        </p:nvSpPr>
        <p:spPr>
          <a:xfrm>
            <a:off x="1557720" y="6858000"/>
            <a:ext cx="7112160" cy="489960"/>
          </a:xfrm>
          <a:prstGeom prst="rect">
            <a:avLst/>
          </a:prstGeom>
          <a:noFill/>
          <a:ln>
            <a:noFill/>
          </a:ln>
        </p:spPr>
        <p:style>
          <a:lnRef idx="0"/>
          <a:fillRef idx="0"/>
          <a:effectRef idx="0"/>
          <a:fontRef idx="minor"/>
        </p:style>
        <p:txBody>
          <a:bodyPr wrap="none" lIns="90000" rIns="90000" tIns="46800" bIns="46800"/>
          <a:p>
            <a:pPr>
              <a:lnSpc>
                <a:spcPct val="100000"/>
              </a:lnSpc>
            </a:pPr>
            <a:r>
              <a:rPr b="0" i="1" lang="ca-ES" sz="1300" spc="-1" strike="noStrike">
                <a:solidFill>
                  <a:srgbClr val="000000"/>
                </a:solidFill>
                <a:latin typeface="Arial"/>
                <a:ea typeface="Arial"/>
              </a:rPr>
              <a:t>&lt;rdf:Description&gt; </a:t>
            </a:r>
            <a:r>
              <a:rPr b="0" lang="ca-ES" sz="1300" spc="-1" strike="noStrike">
                <a:solidFill>
                  <a:srgbClr val="000000"/>
                </a:solidFill>
                <a:latin typeface="Arial"/>
                <a:ea typeface="Arial"/>
              </a:rPr>
              <a:t>Identifica un recursos (about) y contiene elementos que describen un recurso</a:t>
            </a:r>
            <a:endParaRPr b="0" lang="ca-ES" sz="1300" spc="-1" strike="noStrike">
              <a:latin typeface="Arial"/>
            </a:endParaRPr>
          </a:p>
          <a:p>
            <a:pPr>
              <a:lnSpc>
                <a:spcPct val="100000"/>
              </a:lnSpc>
            </a:pPr>
            <a:endParaRPr b="0" lang="ca-ES" sz="1300" spc="-1" strike="noStrike">
              <a:latin typeface="Arial"/>
            </a:endParaRPr>
          </a:p>
        </p:txBody>
      </p:sp>
      <p:sp>
        <p:nvSpPr>
          <p:cNvPr id="264" name="CustomShape 5"/>
          <p:cNvSpPr/>
          <p:nvPr/>
        </p:nvSpPr>
        <p:spPr>
          <a:xfrm>
            <a:off x="4410720" y="988920"/>
            <a:ext cx="4940640" cy="703080"/>
          </a:xfrm>
          <a:prstGeom prst="rect">
            <a:avLst/>
          </a:prstGeom>
          <a:noFill/>
          <a:ln w="9360">
            <a:solidFill>
              <a:srgbClr val="c00000"/>
            </a:solidFill>
            <a:miter/>
          </a:ln>
        </p:spPr>
        <p:style>
          <a:lnRef idx="0"/>
          <a:fillRef idx="0"/>
          <a:effectRef idx="0"/>
          <a:fontRef idx="minor"/>
        </p:style>
        <p:txBody>
          <a:bodyPr wrap="none" lIns="90000" rIns="90000" tIns="46800" bIns="46800"/>
          <a:p>
            <a:pPr>
              <a:lnSpc>
                <a:spcPct val="100000"/>
              </a:lnSpc>
            </a:pPr>
            <a:r>
              <a:rPr b="0" lang="ca-ES" sz="2000" spc="-1" strike="noStrike">
                <a:solidFill>
                  <a:srgbClr val="c00000"/>
                </a:solidFill>
                <a:latin typeface="Arial"/>
                <a:ea typeface="Arial"/>
              </a:rPr>
              <a:t>Podemos usar vocabularios para describir</a:t>
            </a:r>
            <a:endParaRPr b="0" lang="ca-ES" sz="2000" spc="-1" strike="noStrike">
              <a:latin typeface="Arial"/>
            </a:endParaRPr>
          </a:p>
          <a:p>
            <a:pPr>
              <a:lnSpc>
                <a:spcPct val="100000"/>
              </a:lnSpc>
            </a:pPr>
            <a:r>
              <a:rPr b="0" lang="ca-ES" sz="2000" spc="-1" strike="noStrike">
                <a:solidFill>
                  <a:srgbClr val="c00000"/>
                </a:solidFill>
                <a:latin typeface="Arial"/>
                <a:ea typeface="Arial"/>
              </a:rPr>
              <a:t>nuestros recursos</a:t>
            </a:r>
            <a:endParaRPr b="0" lang="ca-ES" sz="2000" spc="-1" strike="noStrike">
              <a:latin typeface="Arial"/>
            </a:endParaRPr>
          </a:p>
        </p:txBody>
      </p:sp>
      <p:pic>
        <p:nvPicPr>
          <p:cNvPr id="265" name="Shape 56" descr=""/>
          <p:cNvPicPr/>
          <p:nvPr/>
        </p:nvPicPr>
        <p:blipFill>
          <a:blip r:embed="rId1"/>
          <a:stretch/>
        </p:blipFill>
        <p:spPr>
          <a:xfrm>
            <a:off x="8255880" y="6759720"/>
            <a:ext cx="1495440" cy="591840"/>
          </a:xfrm>
          <a:prstGeom prst="rect">
            <a:avLst/>
          </a:prstGeom>
          <a:ln>
            <a:noFill/>
          </a:ln>
        </p:spPr>
      </p:pic>
      <p:pic>
        <p:nvPicPr>
          <p:cNvPr id="266" name="Shape 60" descr=""/>
          <p:cNvPicPr/>
          <p:nvPr/>
        </p:nvPicPr>
        <p:blipFill>
          <a:blip r:embed="rId2"/>
          <a:stretch/>
        </p:blipFill>
        <p:spPr>
          <a:xfrm>
            <a:off x="277200" y="5811120"/>
            <a:ext cx="1748160" cy="1748160"/>
          </a:xfrm>
          <a:prstGeom prst="rect">
            <a:avLst/>
          </a:prstGeom>
          <a:ln>
            <a:noFill/>
          </a:ln>
        </p:spPr>
      </p:pic>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589</TotalTime>
  <Application>LibreOffice/6.0.7.3$Linux_X86_64 LibreOffice_project/00m0$Build-3</Application>
  <Words>2441</Words>
  <Paragraphs>330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polmaxpere</dc:creator>
  <dc:description/>
  <dc:language>ca-ES</dc:language>
  <cp:lastModifiedBy/>
  <dcterms:modified xsi:type="dcterms:W3CDTF">2018-12-18T18:32:19Z</dcterms:modified>
  <cp:revision>61</cp:revision>
  <dc:subject/>
  <dc:title>Presentación de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36</vt:i4>
  </property>
  <property fmtid="{D5CDD505-2E9C-101B-9397-08002B2CF9AE}" pid="8" name="PresentationFormat">
    <vt:lpwstr>Custom</vt:lpwstr>
  </property>
  <property fmtid="{D5CDD505-2E9C-101B-9397-08002B2CF9AE}" pid="9" name="ScaleCrop">
    <vt:bool>0</vt:bool>
  </property>
  <property fmtid="{D5CDD505-2E9C-101B-9397-08002B2CF9AE}" pid="10" name="ShareDoc">
    <vt:bool>0</vt:bool>
  </property>
  <property fmtid="{D5CDD505-2E9C-101B-9397-08002B2CF9AE}" pid="11" name="Slides">
    <vt:i4>44</vt:i4>
  </property>
</Properties>
</file>